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64" r:id="rId5"/>
    <p:sldId id="275" r:id="rId6"/>
    <p:sldId id="276" r:id="rId7"/>
    <p:sldId id="285" r:id="rId8"/>
    <p:sldId id="277" r:id="rId9"/>
    <p:sldId id="279" r:id="rId10"/>
    <p:sldId id="278" r:id="rId11"/>
    <p:sldId id="280" r:id="rId12"/>
    <p:sldId id="284" r:id="rId13"/>
    <p:sldId id="281" r:id="rId14"/>
    <p:sldId id="282" r:id="rId15"/>
    <p:sldId id="283" r:id="rId16"/>
    <p:sldId id="27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F56"/>
    <a:srgbClr val="3D3F42"/>
    <a:srgbClr val="2D5F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8BCA9C-5760-49D9-8990-470C894AFB8F}" v="30" dt="2025-09-17T04:29:56.4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88" autoAdjust="0"/>
    <p:restoredTop sz="95226" autoAdjust="0"/>
  </p:normalViewPr>
  <p:slideViewPr>
    <p:cSldViewPr snapToGrid="0" showGuides="1">
      <p:cViewPr varScale="1">
        <p:scale>
          <a:sx n="125" d="100"/>
          <a:sy n="125" d="100"/>
        </p:scale>
        <p:origin x="264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dia Davis" userId="d010ebd8-e4fb-400b-81af-3e7dfc671a58" providerId="ADAL" clId="{FAA2E639-419D-48DF-B7B0-8D7500A1EC60}"/>
    <pc:docChg chg="undo custSel addSld delSld modSld">
      <pc:chgData name="Nadia Davis" userId="d010ebd8-e4fb-400b-81af-3e7dfc671a58" providerId="ADAL" clId="{FAA2E639-419D-48DF-B7B0-8D7500A1EC60}" dt="2025-09-17T04:29:59.639" v="3586" actId="1076"/>
      <pc:docMkLst>
        <pc:docMk/>
      </pc:docMkLst>
      <pc:sldChg chg="del">
        <pc:chgData name="Nadia Davis" userId="d010ebd8-e4fb-400b-81af-3e7dfc671a58" providerId="ADAL" clId="{FAA2E639-419D-48DF-B7B0-8D7500A1EC60}" dt="2025-09-15T04:40:59.651" v="0" actId="47"/>
        <pc:sldMkLst>
          <pc:docMk/>
          <pc:sldMk cId="1873559443" sldId="270"/>
        </pc:sldMkLst>
      </pc:sldChg>
      <pc:sldChg chg="modSp mod">
        <pc:chgData name="Nadia Davis" userId="d010ebd8-e4fb-400b-81af-3e7dfc671a58" providerId="ADAL" clId="{FAA2E639-419D-48DF-B7B0-8D7500A1EC60}" dt="2025-09-15T07:09:57.310" v="2801" actId="1076"/>
        <pc:sldMkLst>
          <pc:docMk/>
          <pc:sldMk cId="2176591147" sldId="274"/>
        </pc:sldMkLst>
        <pc:spChg chg="mod">
          <ac:chgData name="Nadia Davis" userId="d010ebd8-e4fb-400b-81af-3e7dfc671a58" providerId="ADAL" clId="{FAA2E639-419D-48DF-B7B0-8D7500A1EC60}" dt="2025-09-15T07:09:40.176" v="2728" actId="20577"/>
          <ac:spMkLst>
            <pc:docMk/>
            <pc:sldMk cId="2176591147" sldId="274"/>
            <ac:spMk id="4" creationId="{FC7C2F57-7D79-478A-A2BC-D30E65EE6606}"/>
          </ac:spMkLst>
        </pc:spChg>
        <pc:spChg chg="mod">
          <ac:chgData name="Nadia Davis" userId="d010ebd8-e4fb-400b-81af-3e7dfc671a58" providerId="ADAL" clId="{FAA2E639-419D-48DF-B7B0-8D7500A1EC60}" dt="2025-09-15T07:09:57.310" v="2801" actId="1076"/>
          <ac:spMkLst>
            <pc:docMk/>
            <pc:sldMk cId="2176591147" sldId="274"/>
            <ac:spMk id="5" creationId="{23E38F4F-0EA8-FF1E-3C88-F276C100A793}"/>
          </ac:spMkLst>
        </pc:spChg>
      </pc:sldChg>
      <pc:sldChg chg="modSp mod">
        <pc:chgData name="Nadia Davis" userId="d010ebd8-e4fb-400b-81af-3e7dfc671a58" providerId="ADAL" clId="{FAA2E639-419D-48DF-B7B0-8D7500A1EC60}" dt="2025-09-15T05:02:57.786" v="516" actId="20577"/>
        <pc:sldMkLst>
          <pc:docMk/>
          <pc:sldMk cId="1698659885" sldId="275"/>
        </pc:sldMkLst>
        <pc:spChg chg="mod">
          <ac:chgData name="Nadia Davis" userId="d010ebd8-e4fb-400b-81af-3e7dfc671a58" providerId="ADAL" clId="{FAA2E639-419D-48DF-B7B0-8D7500A1EC60}" dt="2025-09-15T04:41:05.940" v="17" actId="20577"/>
          <ac:spMkLst>
            <pc:docMk/>
            <pc:sldMk cId="1698659885" sldId="275"/>
            <ac:spMk id="2" creationId="{EE23248D-7E46-D613-073D-42860B3A3360}"/>
          </ac:spMkLst>
        </pc:spChg>
        <pc:spChg chg="mod">
          <ac:chgData name="Nadia Davis" userId="d010ebd8-e4fb-400b-81af-3e7dfc671a58" providerId="ADAL" clId="{FAA2E639-419D-48DF-B7B0-8D7500A1EC60}" dt="2025-09-15T05:02:57.786" v="516" actId="20577"/>
          <ac:spMkLst>
            <pc:docMk/>
            <pc:sldMk cId="1698659885" sldId="275"/>
            <ac:spMk id="3" creationId="{6E5EEFB7-3397-E536-CF48-D75F6645A71A}"/>
          </ac:spMkLst>
        </pc:spChg>
      </pc:sldChg>
      <pc:sldChg chg="addSp delSp modSp add mod modClrScheme chgLayout">
        <pc:chgData name="Nadia Davis" userId="d010ebd8-e4fb-400b-81af-3e7dfc671a58" providerId="ADAL" clId="{FAA2E639-419D-48DF-B7B0-8D7500A1EC60}" dt="2025-09-15T05:04:20.216" v="565" actId="14100"/>
        <pc:sldMkLst>
          <pc:docMk/>
          <pc:sldMk cId="4072608895" sldId="276"/>
        </pc:sldMkLst>
        <pc:spChg chg="mod ord">
          <ac:chgData name="Nadia Davis" userId="d010ebd8-e4fb-400b-81af-3e7dfc671a58" providerId="ADAL" clId="{FAA2E639-419D-48DF-B7B0-8D7500A1EC60}" dt="2025-09-15T04:47:40.367" v="460" actId="1076"/>
          <ac:spMkLst>
            <pc:docMk/>
            <pc:sldMk cId="4072608895" sldId="276"/>
            <ac:spMk id="2" creationId="{C64708BE-0F7C-16BB-87A1-85847AB23A63}"/>
          </ac:spMkLst>
        </pc:spChg>
        <pc:spChg chg="add mod">
          <ac:chgData name="Nadia Davis" userId="d010ebd8-e4fb-400b-81af-3e7dfc671a58" providerId="ADAL" clId="{FAA2E639-419D-48DF-B7B0-8D7500A1EC60}" dt="2025-09-15T05:04:20.216" v="565" actId="14100"/>
          <ac:spMkLst>
            <pc:docMk/>
            <pc:sldMk cId="4072608895" sldId="276"/>
            <ac:spMk id="8" creationId="{C66FEBB6-0782-5E52-3615-F07760B67901}"/>
          </ac:spMkLst>
        </pc:spChg>
        <pc:spChg chg="add mod">
          <ac:chgData name="Nadia Davis" userId="d010ebd8-e4fb-400b-81af-3e7dfc671a58" providerId="ADAL" clId="{FAA2E639-419D-48DF-B7B0-8D7500A1EC60}" dt="2025-09-15T05:04:16.658" v="564" actId="255"/>
          <ac:spMkLst>
            <pc:docMk/>
            <pc:sldMk cId="4072608895" sldId="276"/>
            <ac:spMk id="10" creationId="{C0898189-6681-36FD-2CF1-2F8ACAD2A6F2}"/>
          </ac:spMkLst>
        </pc:spChg>
      </pc:sldChg>
      <pc:sldChg chg="addSp delSp modSp add mod modClrScheme chgLayout">
        <pc:chgData name="Nadia Davis" userId="d010ebd8-e4fb-400b-81af-3e7dfc671a58" providerId="ADAL" clId="{FAA2E639-419D-48DF-B7B0-8D7500A1EC60}" dt="2025-09-15T05:33:08.227" v="2095" actId="1076"/>
        <pc:sldMkLst>
          <pc:docMk/>
          <pc:sldMk cId="2021567927" sldId="277"/>
        </pc:sldMkLst>
        <pc:spChg chg="mod ord">
          <ac:chgData name="Nadia Davis" userId="d010ebd8-e4fb-400b-81af-3e7dfc671a58" providerId="ADAL" clId="{FAA2E639-419D-48DF-B7B0-8D7500A1EC60}" dt="2025-09-15T05:15:33.753" v="934" actId="1076"/>
          <ac:spMkLst>
            <pc:docMk/>
            <pc:sldMk cId="2021567927" sldId="277"/>
            <ac:spMk id="2" creationId="{9110CB51-B2A3-FCF1-08DE-3B5023C285DC}"/>
          </ac:spMkLst>
        </pc:spChg>
        <pc:spChg chg="add mod">
          <ac:chgData name="Nadia Davis" userId="d010ebd8-e4fb-400b-81af-3e7dfc671a58" providerId="ADAL" clId="{FAA2E639-419D-48DF-B7B0-8D7500A1EC60}" dt="2025-09-15T05:15:46.150" v="938" actId="1076"/>
          <ac:spMkLst>
            <pc:docMk/>
            <pc:sldMk cId="2021567927" sldId="277"/>
            <ac:spMk id="3" creationId="{6CCC6367-16ED-3EA2-550F-BECC3A1B143A}"/>
          </ac:spMkLst>
        </pc:spChg>
        <pc:spChg chg="add mod ord">
          <ac:chgData name="Nadia Davis" userId="d010ebd8-e4fb-400b-81af-3e7dfc671a58" providerId="ADAL" clId="{FAA2E639-419D-48DF-B7B0-8D7500A1EC60}" dt="2025-09-15T05:18:04.738" v="1124" actId="207"/>
          <ac:spMkLst>
            <pc:docMk/>
            <pc:sldMk cId="2021567927" sldId="277"/>
            <ac:spMk id="4" creationId="{F5E447C8-2A5E-DD91-F03A-567497987DF5}"/>
          </ac:spMkLst>
        </pc:spChg>
        <pc:spChg chg="add mod ord">
          <ac:chgData name="Nadia Davis" userId="d010ebd8-e4fb-400b-81af-3e7dfc671a58" providerId="ADAL" clId="{FAA2E639-419D-48DF-B7B0-8D7500A1EC60}" dt="2025-09-15T05:18:08.878" v="1125" actId="207"/>
          <ac:spMkLst>
            <pc:docMk/>
            <pc:sldMk cId="2021567927" sldId="277"/>
            <ac:spMk id="6" creationId="{735064D7-3712-1E88-016E-D5F67F161729}"/>
          </ac:spMkLst>
        </pc:spChg>
        <pc:spChg chg="add mod">
          <ac:chgData name="Nadia Davis" userId="d010ebd8-e4fb-400b-81af-3e7dfc671a58" providerId="ADAL" clId="{FAA2E639-419D-48DF-B7B0-8D7500A1EC60}" dt="2025-09-15T05:26:39.034" v="1610" actId="14100"/>
          <ac:spMkLst>
            <pc:docMk/>
            <pc:sldMk cId="2021567927" sldId="277"/>
            <ac:spMk id="19" creationId="{6536F1FC-FE55-4481-E3E9-DF03BBC02B4F}"/>
          </ac:spMkLst>
        </pc:spChg>
        <pc:spChg chg="add mod">
          <ac:chgData name="Nadia Davis" userId="d010ebd8-e4fb-400b-81af-3e7dfc671a58" providerId="ADAL" clId="{FAA2E639-419D-48DF-B7B0-8D7500A1EC60}" dt="2025-09-15T05:33:06.954" v="2094" actId="1076"/>
          <ac:spMkLst>
            <pc:docMk/>
            <pc:sldMk cId="2021567927" sldId="277"/>
            <ac:spMk id="20" creationId="{0A847ECE-B1C5-3683-736E-945B1DBB8D05}"/>
          </ac:spMkLst>
        </pc:spChg>
        <pc:picChg chg="add mod ord">
          <ac:chgData name="Nadia Davis" userId="d010ebd8-e4fb-400b-81af-3e7dfc671a58" providerId="ADAL" clId="{FAA2E639-419D-48DF-B7B0-8D7500A1EC60}" dt="2025-09-15T05:14:07.884" v="770" actId="1076"/>
          <ac:picMkLst>
            <pc:docMk/>
            <pc:sldMk cId="2021567927" sldId="277"/>
            <ac:picMk id="16" creationId="{0D4279C1-5048-6BC1-9466-66F1A7F639EE}"/>
          </ac:picMkLst>
        </pc:picChg>
        <pc:picChg chg="add mod ord">
          <ac:chgData name="Nadia Davis" userId="d010ebd8-e4fb-400b-81af-3e7dfc671a58" providerId="ADAL" clId="{FAA2E639-419D-48DF-B7B0-8D7500A1EC60}" dt="2025-09-15T05:14:03.506" v="769" actId="1076"/>
          <ac:picMkLst>
            <pc:docMk/>
            <pc:sldMk cId="2021567927" sldId="277"/>
            <ac:picMk id="18" creationId="{07ABC3E2-B8B8-2F10-E999-D66C195FAB72}"/>
          </ac:picMkLst>
        </pc:picChg>
        <pc:picChg chg="add mod">
          <ac:chgData name="Nadia Davis" userId="d010ebd8-e4fb-400b-81af-3e7dfc671a58" providerId="ADAL" clId="{FAA2E639-419D-48DF-B7B0-8D7500A1EC60}" dt="2025-09-15T05:27:00.847" v="1614" actId="207"/>
          <ac:picMkLst>
            <pc:docMk/>
            <pc:sldMk cId="2021567927" sldId="277"/>
            <ac:picMk id="22" creationId="{5043EDFD-CB9A-D44A-9D5F-C885BE71BEFF}"/>
          </ac:picMkLst>
        </pc:picChg>
        <pc:picChg chg="add mod">
          <ac:chgData name="Nadia Davis" userId="d010ebd8-e4fb-400b-81af-3e7dfc671a58" providerId="ADAL" clId="{FAA2E639-419D-48DF-B7B0-8D7500A1EC60}" dt="2025-09-15T05:33:08.227" v="2095" actId="1076"/>
          <ac:picMkLst>
            <pc:docMk/>
            <pc:sldMk cId="2021567927" sldId="277"/>
            <ac:picMk id="23" creationId="{F507286F-523F-1101-5274-268DEE5E2C01}"/>
          </ac:picMkLst>
        </pc:picChg>
      </pc:sldChg>
      <pc:sldChg chg="addSp delSp modSp add mod modClrScheme chgLayout">
        <pc:chgData name="Nadia Davis" userId="d010ebd8-e4fb-400b-81af-3e7dfc671a58" providerId="ADAL" clId="{FAA2E639-419D-48DF-B7B0-8D7500A1EC60}" dt="2025-09-15T05:58:50.279" v="2254" actId="20577"/>
        <pc:sldMkLst>
          <pc:docMk/>
          <pc:sldMk cId="3272008228" sldId="278"/>
        </pc:sldMkLst>
        <pc:spChg chg="mod ord">
          <ac:chgData name="Nadia Davis" userId="d010ebd8-e4fb-400b-81af-3e7dfc671a58" providerId="ADAL" clId="{FAA2E639-419D-48DF-B7B0-8D7500A1EC60}" dt="2025-09-15T05:20:31.377" v="1184" actId="1076"/>
          <ac:spMkLst>
            <pc:docMk/>
            <pc:sldMk cId="3272008228" sldId="278"/>
            <ac:spMk id="2" creationId="{187DC44C-C17D-F725-602D-865464B76D11}"/>
          </ac:spMkLst>
        </pc:spChg>
        <pc:spChg chg="mod">
          <ac:chgData name="Nadia Davis" userId="d010ebd8-e4fb-400b-81af-3e7dfc671a58" providerId="ADAL" clId="{FAA2E639-419D-48DF-B7B0-8D7500A1EC60}" dt="2025-09-15T05:20:33.337" v="1185" actId="1076"/>
          <ac:spMkLst>
            <pc:docMk/>
            <pc:sldMk cId="3272008228" sldId="278"/>
            <ac:spMk id="3" creationId="{0BBE5118-9F3D-8CF9-EBB1-2C124DC7D8FB}"/>
          </ac:spMkLst>
        </pc:spChg>
        <pc:spChg chg="add mod ord">
          <ac:chgData name="Nadia Davis" userId="d010ebd8-e4fb-400b-81af-3e7dfc671a58" providerId="ADAL" clId="{FAA2E639-419D-48DF-B7B0-8D7500A1EC60}" dt="2025-09-15T05:58:50.279" v="2254" actId="20577"/>
          <ac:spMkLst>
            <pc:docMk/>
            <pc:sldMk cId="3272008228" sldId="278"/>
            <ac:spMk id="8" creationId="{80570656-3B39-1D87-4FD3-5BAE85CA20C0}"/>
          </ac:spMkLst>
        </pc:spChg>
        <pc:picChg chg="add mod ord">
          <ac:chgData name="Nadia Davis" userId="d010ebd8-e4fb-400b-81af-3e7dfc671a58" providerId="ADAL" clId="{FAA2E639-419D-48DF-B7B0-8D7500A1EC60}" dt="2025-09-15T05:22:33.471" v="1187" actId="22"/>
          <ac:picMkLst>
            <pc:docMk/>
            <pc:sldMk cId="3272008228" sldId="278"/>
            <ac:picMk id="11" creationId="{A61225B6-E1F2-457A-FF1B-E4C511840BE4}"/>
          </ac:picMkLst>
        </pc:picChg>
      </pc:sldChg>
      <pc:sldChg chg="addSp delSp modSp new mod modClrScheme chgLayout">
        <pc:chgData name="Nadia Davis" userId="d010ebd8-e4fb-400b-81af-3e7dfc671a58" providerId="ADAL" clId="{FAA2E639-419D-48DF-B7B0-8D7500A1EC60}" dt="2025-09-15T05:58:18.884" v="2235" actId="403"/>
        <pc:sldMkLst>
          <pc:docMk/>
          <pc:sldMk cId="755415422" sldId="279"/>
        </pc:sldMkLst>
        <pc:spChg chg="add mod ord">
          <ac:chgData name="Nadia Davis" userId="d010ebd8-e4fb-400b-81af-3e7dfc671a58" providerId="ADAL" clId="{FAA2E639-419D-48DF-B7B0-8D7500A1EC60}" dt="2025-09-15T05:29:25.567" v="1657" actId="20577"/>
          <ac:spMkLst>
            <pc:docMk/>
            <pc:sldMk cId="755415422" sldId="279"/>
            <ac:spMk id="7" creationId="{8151B47D-CAEA-9E82-E7DC-57F660D1BD90}"/>
          </ac:spMkLst>
        </pc:spChg>
        <pc:spChg chg="add mod ord">
          <ac:chgData name="Nadia Davis" userId="d010ebd8-e4fb-400b-81af-3e7dfc671a58" providerId="ADAL" clId="{FAA2E639-419D-48DF-B7B0-8D7500A1EC60}" dt="2025-09-15T05:31:10.698" v="1977" actId="113"/>
          <ac:spMkLst>
            <pc:docMk/>
            <pc:sldMk cId="755415422" sldId="279"/>
            <ac:spMk id="8" creationId="{7F657E21-97DD-093A-0B97-88FF0F71EB8E}"/>
          </ac:spMkLst>
        </pc:spChg>
        <pc:spChg chg="add mod ord">
          <ac:chgData name="Nadia Davis" userId="d010ebd8-e4fb-400b-81af-3e7dfc671a58" providerId="ADAL" clId="{FAA2E639-419D-48DF-B7B0-8D7500A1EC60}" dt="2025-09-15T05:58:18.884" v="2235" actId="403"/>
          <ac:spMkLst>
            <pc:docMk/>
            <pc:sldMk cId="755415422" sldId="279"/>
            <ac:spMk id="9" creationId="{D8EFF678-AFB1-629E-CBC3-FA79FBFEE18A}"/>
          </ac:spMkLst>
        </pc:spChg>
      </pc:sldChg>
      <pc:sldChg chg="delSp modSp add del mod modClrScheme chgLayout">
        <pc:chgData name="Nadia Davis" userId="d010ebd8-e4fb-400b-81af-3e7dfc671a58" providerId="ADAL" clId="{FAA2E639-419D-48DF-B7B0-8D7500A1EC60}" dt="2025-09-15T05:28:34.066" v="1624" actId="47"/>
        <pc:sldMkLst>
          <pc:docMk/>
          <pc:sldMk cId="756829979" sldId="279"/>
        </pc:sldMkLst>
      </pc:sldChg>
      <pc:sldChg chg="addSp delSp modSp new mod modClrScheme chgLayout">
        <pc:chgData name="Nadia Davis" userId="d010ebd8-e4fb-400b-81af-3e7dfc671a58" providerId="ADAL" clId="{FAA2E639-419D-48DF-B7B0-8D7500A1EC60}" dt="2025-09-15T06:03:11.205" v="2587" actId="255"/>
        <pc:sldMkLst>
          <pc:docMk/>
          <pc:sldMk cId="2541890481" sldId="280"/>
        </pc:sldMkLst>
        <pc:spChg chg="add mod ord">
          <ac:chgData name="Nadia Davis" userId="d010ebd8-e4fb-400b-81af-3e7dfc671a58" providerId="ADAL" clId="{FAA2E639-419D-48DF-B7B0-8D7500A1EC60}" dt="2025-09-15T05:59:15.395" v="2279" actId="20577"/>
          <ac:spMkLst>
            <pc:docMk/>
            <pc:sldMk cId="2541890481" sldId="280"/>
            <ac:spMk id="5" creationId="{622F7121-E9D4-B0EF-137D-30E26DB3A5F3}"/>
          </ac:spMkLst>
        </pc:spChg>
        <pc:spChg chg="add mod ord">
          <ac:chgData name="Nadia Davis" userId="d010ebd8-e4fb-400b-81af-3e7dfc671a58" providerId="ADAL" clId="{FAA2E639-419D-48DF-B7B0-8D7500A1EC60}" dt="2025-09-15T06:03:11.205" v="2587" actId="255"/>
          <ac:spMkLst>
            <pc:docMk/>
            <pc:sldMk cId="2541890481" sldId="280"/>
            <ac:spMk id="6" creationId="{E6540289-9B7C-0403-14D2-56804F4E51E5}"/>
          </ac:spMkLst>
        </pc:spChg>
        <pc:spChg chg="add mod ord">
          <ac:chgData name="Nadia Davis" userId="d010ebd8-e4fb-400b-81af-3e7dfc671a58" providerId="ADAL" clId="{FAA2E639-419D-48DF-B7B0-8D7500A1EC60}" dt="2025-09-15T06:01:51.219" v="2358" actId="255"/>
          <ac:spMkLst>
            <pc:docMk/>
            <pc:sldMk cId="2541890481" sldId="280"/>
            <ac:spMk id="7" creationId="{A53986E4-CDB6-751E-40AC-4801DC3ADB64}"/>
          </ac:spMkLst>
        </pc:spChg>
      </pc:sldChg>
      <pc:sldChg chg="addSp delSp modSp new mod modClrScheme chgLayout">
        <pc:chgData name="Nadia Davis" userId="d010ebd8-e4fb-400b-81af-3e7dfc671a58" providerId="ADAL" clId="{FAA2E639-419D-48DF-B7B0-8D7500A1EC60}" dt="2025-09-15T06:04:17.157" v="2717" actId="1076"/>
        <pc:sldMkLst>
          <pc:docMk/>
          <pc:sldMk cId="1751148357" sldId="281"/>
        </pc:sldMkLst>
        <pc:spChg chg="add mod ord">
          <ac:chgData name="Nadia Davis" userId="d010ebd8-e4fb-400b-81af-3e7dfc671a58" providerId="ADAL" clId="{FAA2E639-419D-48DF-B7B0-8D7500A1EC60}" dt="2025-09-15T06:03:53.411" v="2609" actId="20577"/>
          <ac:spMkLst>
            <pc:docMk/>
            <pc:sldMk cId="1751148357" sldId="281"/>
            <ac:spMk id="5" creationId="{71F69751-ED69-FF63-BB44-78E6361434F8}"/>
          </ac:spMkLst>
        </pc:spChg>
        <pc:spChg chg="add mod ord">
          <ac:chgData name="Nadia Davis" userId="d010ebd8-e4fb-400b-81af-3e7dfc671a58" providerId="ADAL" clId="{FAA2E639-419D-48DF-B7B0-8D7500A1EC60}" dt="2025-09-15T06:04:17.157" v="2717" actId="1076"/>
          <ac:spMkLst>
            <pc:docMk/>
            <pc:sldMk cId="1751148357" sldId="281"/>
            <ac:spMk id="6" creationId="{8E4124B8-4D34-37AC-EF06-997566995B73}"/>
          </ac:spMkLst>
        </pc:spChg>
      </pc:sldChg>
      <pc:sldChg chg="addSp delSp modSp new mod modClrScheme chgLayout">
        <pc:chgData name="Nadia Davis" userId="d010ebd8-e4fb-400b-81af-3e7dfc671a58" providerId="ADAL" clId="{FAA2E639-419D-48DF-B7B0-8D7500A1EC60}" dt="2025-09-17T04:27:25.041" v="3326" actId="33524"/>
        <pc:sldMkLst>
          <pc:docMk/>
          <pc:sldMk cId="53778712" sldId="282"/>
        </pc:sldMkLst>
        <pc:spChg chg="add del mod ord">
          <ac:chgData name="Nadia Davis" userId="d010ebd8-e4fb-400b-81af-3e7dfc671a58" providerId="ADAL" clId="{FAA2E639-419D-48DF-B7B0-8D7500A1EC60}" dt="2025-09-17T04:20:35.830" v="2805" actId="700"/>
          <ac:spMkLst>
            <pc:docMk/>
            <pc:sldMk cId="53778712" sldId="282"/>
            <ac:spMk id="2" creationId="{197CA98F-0F90-C6F9-697B-DD10DE4646E6}"/>
          </ac:spMkLst>
        </pc:spChg>
        <pc:spChg chg="add del mod ord">
          <ac:chgData name="Nadia Davis" userId="d010ebd8-e4fb-400b-81af-3e7dfc671a58" providerId="ADAL" clId="{FAA2E639-419D-48DF-B7B0-8D7500A1EC60}" dt="2025-09-17T04:20:35.830" v="2805" actId="700"/>
          <ac:spMkLst>
            <pc:docMk/>
            <pc:sldMk cId="53778712" sldId="282"/>
            <ac:spMk id="3" creationId="{192DB3F5-5B5C-EAB2-B581-4A81427D066C}"/>
          </ac:spMkLst>
        </pc:spChg>
        <pc:spChg chg="add del mod ord">
          <ac:chgData name="Nadia Davis" userId="d010ebd8-e4fb-400b-81af-3e7dfc671a58" providerId="ADAL" clId="{FAA2E639-419D-48DF-B7B0-8D7500A1EC60}" dt="2025-09-17T04:20:29.368" v="2804" actId="700"/>
          <ac:spMkLst>
            <pc:docMk/>
            <pc:sldMk cId="53778712" sldId="282"/>
            <ac:spMk id="4" creationId="{23EE55E8-CEB7-1D8F-D3E2-68F03AC02985}"/>
          </ac:spMkLst>
        </pc:spChg>
        <pc:spChg chg="add del mod ord">
          <ac:chgData name="Nadia Davis" userId="d010ebd8-e4fb-400b-81af-3e7dfc671a58" providerId="ADAL" clId="{FAA2E639-419D-48DF-B7B0-8D7500A1EC60}" dt="2025-09-17T04:20:29.368" v="2804" actId="700"/>
          <ac:spMkLst>
            <pc:docMk/>
            <pc:sldMk cId="53778712" sldId="282"/>
            <ac:spMk id="5" creationId="{BE7682B9-2213-9AD0-11E6-80CAD8B88C0A}"/>
          </ac:spMkLst>
        </pc:spChg>
        <pc:spChg chg="add mod ord">
          <ac:chgData name="Nadia Davis" userId="d010ebd8-e4fb-400b-81af-3e7dfc671a58" providerId="ADAL" clId="{FAA2E639-419D-48DF-B7B0-8D7500A1EC60}" dt="2025-09-17T04:20:42.618" v="2814" actId="20577"/>
          <ac:spMkLst>
            <pc:docMk/>
            <pc:sldMk cId="53778712" sldId="282"/>
            <ac:spMk id="6" creationId="{943A7212-A78A-A7FE-24CB-41CBFF50AA3C}"/>
          </ac:spMkLst>
        </pc:spChg>
        <pc:spChg chg="add del mod ord">
          <ac:chgData name="Nadia Davis" userId="d010ebd8-e4fb-400b-81af-3e7dfc671a58" providerId="ADAL" clId="{FAA2E639-419D-48DF-B7B0-8D7500A1EC60}" dt="2025-09-17T04:20:52.603" v="2815" actId="3680"/>
          <ac:spMkLst>
            <pc:docMk/>
            <pc:sldMk cId="53778712" sldId="282"/>
            <ac:spMk id="7" creationId="{282FDFC1-85C2-F7CC-E1CD-1939B7DFA8E7}"/>
          </ac:spMkLst>
        </pc:spChg>
        <pc:graphicFrameChg chg="add mod ord modGraphic">
          <ac:chgData name="Nadia Davis" userId="d010ebd8-e4fb-400b-81af-3e7dfc671a58" providerId="ADAL" clId="{FAA2E639-419D-48DF-B7B0-8D7500A1EC60}" dt="2025-09-17T04:27:25.041" v="3326" actId="33524"/>
          <ac:graphicFrameMkLst>
            <pc:docMk/>
            <pc:sldMk cId="53778712" sldId="282"/>
            <ac:graphicFrameMk id="8" creationId="{2675470B-4828-93EB-AAAF-03BAB0E3A98F}"/>
          </ac:graphicFrameMkLst>
        </pc:graphicFrameChg>
      </pc:sldChg>
      <pc:sldChg chg="addSp delSp modSp add mod">
        <pc:chgData name="Nadia Davis" userId="d010ebd8-e4fb-400b-81af-3e7dfc671a58" providerId="ADAL" clId="{FAA2E639-419D-48DF-B7B0-8D7500A1EC60}" dt="2025-09-17T04:29:59.639" v="3586" actId="1076"/>
        <pc:sldMkLst>
          <pc:docMk/>
          <pc:sldMk cId="3175219261" sldId="283"/>
        </pc:sldMkLst>
        <pc:spChg chg="mod">
          <ac:chgData name="Nadia Davis" userId="d010ebd8-e4fb-400b-81af-3e7dfc671a58" providerId="ADAL" clId="{FAA2E639-419D-48DF-B7B0-8D7500A1EC60}" dt="2025-09-17T04:27:58.871" v="3356" actId="20577"/>
          <ac:spMkLst>
            <pc:docMk/>
            <pc:sldMk cId="3175219261" sldId="283"/>
            <ac:spMk id="2" creationId="{26A6FD4A-746C-B3FB-7FA3-CFE4FC1DF751}"/>
          </ac:spMkLst>
        </pc:spChg>
        <pc:spChg chg="add mod">
          <ac:chgData name="Nadia Davis" userId="d010ebd8-e4fb-400b-81af-3e7dfc671a58" providerId="ADAL" clId="{FAA2E639-419D-48DF-B7B0-8D7500A1EC60}" dt="2025-09-17T04:29:59.639" v="3586" actId="1076"/>
          <ac:spMkLst>
            <pc:docMk/>
            <pc:sldMk cId="3175219261" sldId="283"/>
            <ac:spMk id="3" creationId="{8B8177F9-419D-2F17-192C-789EC10D9128}"/>
          </ac:spMkLst>
        </pc:spChg>
        <pc:spChg chg="mod">
          <ac:chgData name="Nadia Davis" userId="d010ebd8-e4fb-400b-81af-3e7dfc671a58" providerId="ADAL" clId="{FAA2E639-419D-48DF-B7B0-8D7500A1EC60}" dt="2025-09-17T04:28:59.365" v="3455" actId="1076"/>
          <ac:spMkLst>
            <pc:docMk/>
            <pc:sldMk cId="3175219261" sldId="283"/>
            <ac:spMk id="8" creationId="{6C78DA8A-B1AA-F7E6-9074-17136A1675CF}"/>
          </ac:spMkLst>
        </pc:spChg>
        <pc:spChg chg="del">
          <ac:chgData name="Nadia Davis" userId="d010ebd8-e4fb-400b-81af-3e7dfc671a58" providerId="ADAL" clId="{FAA2E639-419D-48DF-B7B0-8D7500A1EC60}" dt="2025-09-17T04:28:20.436" v="3444" actId="478"/>
          <ac:spMkLst>
            <pc:docMk/>
            <pc:sldMk cId="3175219261" sldId="283"/>
            <ac:spMk id="10" creationId="{3E8C97BC-9C26-AD63-D92F-14D9D7BD65E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TW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9087A8-DA03-8D40-8F5A-DE471F4551ED}" type="datetimeFigureOut">
              <a:rPr lang="en-TW" smtClean="0"/>
              <a:t>2025/10/21</a:t>
            </a:fld>
            <a:endParaRPr lang="en-TW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TW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60B5A3-9A25-9F4E-860E-720BCE6F2BFE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1579140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0B5A3-9A25-9F4E-860E-720BCE6F2BFE}" type="slidenum">
              <a:rPr lang="en-TW" smtClean="0"/>
              <a:t>1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366143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0B5A3-9A25-9F4E-860E-720BCE6F2BFE}" type="slidenum">
              <a:rPr lang="en-TW" smtClean="0"/>
              <a:t>2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1767743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0B5A3-9A25-9F4E-860E-720BCE6F2BFE}" type="slidenum">
              <a:rPr lang="en-TW" smtClean="0"/>
              <a:t>3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544517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0B5A3-9A25-9F4E-860E-720BCE6F2BFE}" type="slidenum">
              <a:rPr lang="en-TW" smtClean="0"/>
              <a:t>4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4086100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0B5A3-9A25-9F4E-860E-720BCE6F2BFE}" type="slidenum">
              <a:rPr lang="en-TW" smtClean="0"/>
              <a:t>5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2712682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60B5A3-9A25-9F4E-860E-720BCE6F2BFE}" type="slidenum">
              <a:rPr lang="en-TW" smtClean="0"/>
              <a:t>6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638580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23DD2-9654-22C2-905C-B2D3A2158B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10400" y="1448825"/>
            <a:ext cx="4876800" cy="2588749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rgbClr val="3D3F42"/>
                </a:solidFill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814D311F-534C-B36C-BF73-051240A64E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10398" y="4037574"/>
            <a:ext cx="4876800" cy="1371601"/>
          </a:xfrm>
        </p:spPr>
        <p:txBody>
          <a:bodyPr tIns="182880" anchor="ctr">
            <a:normAutofit/>
          </a:bodyPr>
          <a:lstStyle>
            <a:lvl1pPr marL="0" indent="0" algn="l">
              <a:buNone/>
              <a:defRPr sz="2400">
                <a:solidFill>
                  <a:srgbClr val="3D3F4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80186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73749-6A12-7217-27C1-F510B1691D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1709737"/>
            <a:ext cx="10972800" cy="1719262"/>
          </a:xfrm>
          <a:prstGeom prst="rect">
            <a:avLst/>
          </a:prstGeom>
        </p:spPr>
        <p:txBody>
          <a:bodyPr bIns="91440" anchor="b">
            <a:normAutofit/>
          </a:bodyPr>
          <a:lstStyle>
            <a:lvl1pPr algn="ctr">
              <a:defRPr sz="4800"/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1F05D-0040-7FB3-F77E-6576B5920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4405" y="3568468"/>
            <a:ext cx="10972800" cy="685800"/>
          </a:xfrm>
        </p:spPr>
        <p:txBody>
          <a:bodyPr tIns="91440">
            <a:normAutofit/>
          </a:bodyPr>
          <a:lstStyle>
            <a:lvl1pPr marL="0" indent="0" algn="ctr">
              <a:buNone/>
              <a:defRPr sz="2800">
                <a:solidFill>
                  <a:srgbClr val="3D3F4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617EBD5-2CFB-3C57-54E2-77F642267351}"/>
              </a:ext>
            </a:extLst>
          </p:cNvPr>
          <p:cNvGrpSpPr>
            <a:grpSpLocks/>
          </p:cNvGrpSpPr>
          <p:nvPr userDrawn="1"/>
        </p:nvGrpSpPr>
        <p:grpSpPr bwMode="auto">
          <a:xfrm rot="16200000">
            <a:off x="-3182494" y="3257442"/>
            <a:ext cx="6492240" cy="137160"/>
            <a:chOff x="-12" y="-24"/>
            <a:chExt cx="15840" cy="36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44B1D26-DA6A-7CB1-66A7-0C3AF06E5FC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3578D14-A663-B5A7-5696-15F0D46EE89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691282D-30D9-2038-B125-31E64DE9815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22942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8788A61-1E6F-5E38-7319-C392713B8A58}"/>
              </a:ext>
            </a:extLst>
          </p:cNvPr>
          <p:cNvSpPr>
            <a:spLocks/>
          </p:cNvSpPr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B73749-6A12-7217-27C1-F510B1691D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1704978"/>
            <a:ext cx="10972800" cy="1719262"/>
          </a:xfrm>
          <a:prstGeom prst="rect">
            <a:avLst/>
          </a:prstGeom>
        </p:spPr>
        <p:txBody>
          <a:bodyPr bIns="91440"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1F05D-0040-7FB3-F77E-6576B5920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3497580"/>
            <a:ext cx="10972800" cy="6858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253A3D1-FECF-57C5-03D4-2306188B3127}"/>
              </a:ext>
            </a:extLst>
          </p:cNvPr>
          <p:cNvGrpSpPr>
            <a:grpSpLocks/>
          </p:cNvGrpSpPr>
          <p:nvPr userDrawn="1"/>
        </p:nvGrpSpPr>
        <p:grpSpPr bwMode="auto">
          <a:xfrm rot="16200000">
            <a:off x="-3182494" y="3163172"/>
            <a:ext cx="6492240" cy="137160"/>
            <a:chOff x="-12" y="-24"/>
            <a:chExt cx="15840" cy="36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DD75492-19DC-D942-DAD5-A390BE70AD9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D218F1B-9D53-8327-14D0-35EF86ECA1F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19EE7339-EC8A-C67D-E818-BBE3C0FE514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06770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8788A61-1E6F-5E38-7319-C392713B8A58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B73749-6A12-7217-27C1-F510B1691D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5950" y="1709736"/>
            <a:ext cx="10972800" cy="1719262"/>
          </a:xfrm>
          <a:prstGeom prst="rect">
            <a:avLst/>
          </a:prstGeom>
        </p:spPr>
        <p:txBody>
          <a:bodyPr bIns="91440"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1F05D-0040-7FB3-F77E-6576B5920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250" y="3497579"/>
            <a:ext cx="10972800" cy="6858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BCCDE4-F8FB-F703-50CA-56742816DDAE}"/>
              </a:ext>
            </a:extLst>
          </p:cNvPr>
          <p:cNvGrpSpPr>
            <a:grpSpLocks/>
          </p:cNvGrpSpPr>
          <p:nvPr userDrawn="1"/>
        </p:nvGrpSpPr>
        <p:grpSpPr bwMode="auto">
          <a:xfrm rot="16200000">
            <a:off x="-3182494" y="3163172"/>
            <a:ext cx="6492240" cy="137160"/>
            <a:chOff x="-12" y="-24"/>
            <a:chExt cx="15840" cy="36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993CA12-D0CA-F31C-CF17-3D36D2B2997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2D2609C-AAF7-CF7C-2AC6-94DBF09F7A6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C22D6A2-53F1-978F-8CA3-2B96DF0D41A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5519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FB810-8F2A-DEEA-0A62-2C9914C8B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73469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rgbClr val="3D3F4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AE61D-A116-3DFC-3AB6-807F4CB1F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17608"/>
            <a:ext cx="10972800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B132992-1B97-6277-8ACD-C7EAEB941028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0" y="1319590"/>
            <a:ext cx="12207240" cy="137160"/>
            <a:chOff x="-12" y="-24"/>
            <a:chExt cx="15840" cy="36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4355BBE-1764-67D8-B453-CA29F0DFF93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DA8A894-27FB-562F-C3A1-03100C12D42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28B4D95-2186-4D38-52F7-A144BF7B4A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6597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15E572-B230-7DF2-F1E2-1ABF67B3AB3D}"/>
              </a:ext>
            </a:extLst>
          </p:cNvPr>
          <p:cNvSpPr/>
          <p:nvPr userDrawn="1"/>
        </p:nvSpPr>
        <p:spPr>
          <a:xfrm>
            <a:off x="-15240" y="-144139"/>
            <a:ext cx="12192000" cy="1485209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6FB810-8F2A-DEEA-0A62-2C9914C8B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394951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AE61D-A116-3DFC-3AB6-807F4CB1F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7127"/>
            <a:ext cx="10972800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B132992-1B97-6277-8ACD-C7EAEB941028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343286"/>
            <a:ext cx="12207240" cy="137160"/>
            <a:chOff x="-12" y="-24"/>
            <a:chExt cx="15840" cy="36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4355BBE-1764-67D8-B453-CA29F0DFF93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DA8A894-27FB-562F-C3A1-03100C12D42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28B4D95-2186-4D38-52F7-A144BF7B4A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64392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15E572-B230-7DF2-F1E2-1ABF67B3AB3D}"/>
              </a:ext>
            </a:extLst>
          </p:cNvPr>
          <p:cNvSpPr/>
          <p:nvPr userDrawn="1"/>
        </p:nvSpPr>
        <p:spPr>
          <a:xfrm>
            <a:off x="0" y="-4763"/>
            <a:ext cx="12192000" cy="1485209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6FB810-8F2A-DEEA-0A62-2C9914C8B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7166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AE61D-A116-3DFC-3AB6-807F4CB1F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25601"/>
            <a:ext cx="10972800" cy="48029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645F054-436E-7AF3-8B6D-ACAF666ABDEA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343286"/>
            <a:ext cx="12207240" cy="137160"/>
            <a:chOff x="-12" y="-24"/>
            <a:chExt cx="15840" cy="3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8F2B139-2C5A-80DA-C242-E2BFE481844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2BCB081-0D01-E1A4-DA03-B99CE36B71B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6289237-5F70-4669-DE36-D03702ED7CE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28966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F6D83F-93B4-990E-0339-CAF09EA7FE20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DFCE2EA-C07D-01BC-6604-771B09537E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79418"/>
            <a:ext cx="10972800" cy="48006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14D033A-9E12-ACF6-5D2C-0714F6583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7166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78F4DEE-B6EF-5FC5-B6E3-1DEF824138D1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342029"/>
            <a:ext cx="12207240" cy="137160"/>
            <a:chOff x="-12" y="-24"/>
            <a:chExt cx="15840" cy="36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CBE8AD4-C735-D8AC-7B4B-CCF1DD0BC91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852BE5E-3102-2AD4-CF4E-2FDDA3C5EEF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CABDE28-C88D-9E87-CF47-EB35BC8F005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72106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F6D83F-93B4-990E-0339-CAF09EA7FE20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DFCE2EA-C07D-01BC-6604-771B09537E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424" y="1518805"/>
            <a:ext cx="10972800" cy="48006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6AC6A7B-C027-C742-4C93-4A1D819B55EC}"/>
              </a:ext>
            </a:extLst>
          </p:cNvPr>
          <p:cNvSpPr/>
          <p:nvPr userDrawn="1"/>
        </p:nvSpPr>
        <p:spPr>
          <a:xfrm>
            <a:off x="0" y="-4763"/>
            <a:ext cx="12192000" cy="137160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FCDD96C-8E2D-D6F7-6DC9-04F3618BE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424" y="397166"/>
            <a:ext cx="10966976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B296573-7936-1F77-4A85-180D54FD6112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7620" y="1343977"/>
            <a:ext cx="12207240" cy="137160"/>
            <a:chOff x="-12" y="-24"/>
            <a:chExt cx="15840" cy="36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95D25FB-533E-C6A8-8C90-06E1521C243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659B7E6-ECD9-0E04-35D4-E0DF04B207D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8D74187-F03A-1684-60A6-5D8BB37290C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68089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943CA7-C03D-A850-5A77-1AA8D8B0A9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540019"/>
            <a:ext cx="5260109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75BF61-F075-80A5-ABE0-B77DF90A0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2291" y="1481137"/>
            <a:ext cx="5260109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A7780F5-7F1C-0CF9-A543-DB19638C3082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342029"/>
            <a:ext cx="12207240" cy="137160"/>
            <a:chOff x="-12" y="-24"/>
            <a:chExt cx="15840" cy="36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7A282DC-1855-1901-D28D-7E297B638A9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F30EC66-B405-827D-8B1D-3B7CA14C1FE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DE27834-886F-A576-80AC-0A6C3F42824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CC3DEA2C-709E-DE77-612F-6B7EF91FC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7166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rgbClr val="3D3F4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31191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688109D-17D7-5859-12D3-018BFC8AD545}"/>
              </a:ext>
            </a:extLst>
          </p:cNvPr>
          <p:cNvSpPr/>
          <p:nvPr userDrawn="1"/>
        </p:nvSpPr>
        <p:spPr>
          <a:xfrm>
            <a:off x="0" y="-4763"/>
            <a:ext cx="12192000" cy="1485209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F4B6FB-C8FB-7C56-355D-645B6D85BD0C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343286"/>
            <a:ext cx="12207240" cy="137160"/>
            <a:chOff x="-12" y="-24"/>
            <a:chExt cx="15840" cy="36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5B15E46-C7A1-EEDD-39EB-164FF3DBB67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7AFC9C2-F191-6708-54D2-8CB40E3AFC7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D6C6EBC-CCBB-2ABA-623A-C7FCC6C609F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943CA7-C03D-A850-5A77-1AA8D8B0A9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1" y="1592292"/>
            <a:ext cx="5260109" cy="47640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75BF61-F075-80A5-ABE0-B77DF90A0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2292" y="1592292"/>
            <a:ext cx="5260109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36FFB39-1A26-A0DF-1725-0F1E75BC4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397166"/>
            <a:ext cx="10972799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860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D67577-114A-BCE4-727F-6918E914419A}"/>
              </a:ext>
            </a:extLst>
          </p:cNvPr>
          <p:cNvSpPr/>
          <p:nvPr userDrawn="1"/>
        </p:nvSpPr>
        <p:spPr>
          <a:xfrm>
            <a:off x="0" y="-4763"/>
            <a:ext cx="12192000" cy="1485209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7DE8579-909F-7184-0849-A85400BB6C29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343286"/>
            <a:ext cx="12207240" cy="137160"/>
            <a:chOff x="-12" y="-24"/>
            <a:chExt cx="15840" cy="3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7398913-0764-448A-ACAD-6A49D5576BC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90199EA-196D-2F14-B8E8-5E6C3DD0DD8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D807EC2-F2AA-7611-63C4-E0A78711F7C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943CA7-C03D-A850-5A77-1AA8D8B0A9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594746"/>
            <a:ext cx="5260109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75BF61-F075-80A5-ABE0-B77DF90A0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2291" y="1594746"/>
            <a:ext cx="5260109" cy="4800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C320B99F-1D35-0FD3-EF3E-D3D124E22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7166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96590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92259F9-A410-5F56-E4C2-77A4A319C107}"/>
              </a:ext>
            </a:extLst>
          </p:cNvPr>
          <p:cNvSpPr/>
          <p:nvPr userDrawn="1"/>
        </p:nvSpPr>
        <p:spPr>
          <a:xfrm>
            <a:off x="0" y="-4765"/>
            <a:ext cx="12192000" cy="6492240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943CA7-C03D-A850-5A77-1AA8D8B0A9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570182"/>
            <a:ext cx="5260109" cy="48006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75BF61-F075-80A5-ABE0-B77DF90A0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2291" y="1570182"/>
            <a:ext cx="5260109" cy="48006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E27DB97-59BE-90C9-2B5D-23C19D113B88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343286"/>
            <a:ext cx="12207240" cy="137160"/>
            <a:chOff x="-12" y="-24"/>
            <a:chExt cx="15840" cy="36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7A2722C-DAFF-150D-14A0-2CB795FE0B5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C366C6C-F6CC-8392-F0B8-DA20BBF235A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A9C2B76-C7C2-2B63-6E5F-D2BEB73E96A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206EF3BB-F7B3-42D7-27A4-6F2F8F721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7166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399364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92259F9-A410-5F56-E4C2-77A4A319C107}"/>
              </a:ext>
            </a:extLst>
          </p:cNvPr>
          <p:cNvSpPr/>
          <p:nvPr userDrawn="1"/>
        </p:nvSpPr>
        <p:spPr>
          <a:xfrm>
            <a:off x="0" y="-4765"/>
            <a:ext cx="12192000" cy="649224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943CA7-C03D-A850-5A77-1AA8D8B0A9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583660"/>
            <a:ext cx="5260109" cy="48006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75BF61-F075-80A5-ABE0-B77DF90A0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2291" y="1583660"/>
            <a:ext cx="5260109" cy="48006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111DD13-739E-592F-04A5-EC56317D0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7166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7226DCF-77B7-9E4B-2FF0-614DB4A0AF0E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343286"/>
            <a:ext cx="12207240" cy="137160"/>
            <a:chOff x="-12" y="-24"/>
            <a:chExt cx="15840" cy="3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A9153AD-7BD4-014A-7D51-7A593BB2475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E1C948A-57BD-0079-A247-DD1F5A0C155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7D209DA-B1C7-9385-6D76-70787CEF842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023162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14E30-8E98-0383-786E-343561E42C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8B39D7-F070-DF3B-4FDF-91BC8E978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51376"/>
            <a:ext cx="5257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11FA21-B828-A70C-0073-0D1AAFC933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4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ACE3AF-1B96-5E1E-19C9-53863EB8B0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4600" y="2351376"/>
            <a:ext cx="5257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D5D5BB4-07E7-EB8E-0BEA-BD756C66BE98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270014"/>
            <a:ext cx="12207240" cy="137160"/>
            <a:chOff x="-12" y="-24"/>
            <a:chExt cx="15840" cy="36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2C037EA-2B0A-041A-208E-68458A620DC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83C46EF-C740-84D4-81DB-B3E42A0E4ED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97638F1-2211-AF8D-1561-AFC2CBE9ADC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2490532E-9407-D1CD-56C8-8DD22BE41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21750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rgbClr val="3D3F4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687890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14E30-8E98-0383-786E-343561E42C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8B39D7-F070-DF3B-4FDF-91BC8E978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51376"/>
            <a:ext cx="5257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11FA21-B828-A70C-0073-0D1AAFC933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4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ACE3AF-1B96-5E1E-19C9-53863EB8B0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4600" y="2351376"/>
            <a:ext cx="5257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CADAC43-CE37-FEC9-FFB4-13352AA6875B}"/>
              </a:ext>
            </a:extLst>
          </p:cNvPr>
          <p:cNvSpPr/>
          <p:nvPr userDrawn="1"/>
        </p:nvSpPr>
        <p:spPr>
          <a:xfrm>
            <a:off x="0" y="-4763"/>
            <a:ext cx="12192000" cy="1371600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18418D-C27A-87E2-E75F-0C6036A97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91" y="299252"/>
            <a:ext cx="10963609" cy="9601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C9C3E3F-97AA-2EA9-98B8-616EBA57FD4B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270014"/>
            <a:ext cx="12207240" cy="137160"/>
            <a:chOff x="-12" y="-24"/>
            <a:chExt cx="15840" cy="36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1D8B469-E3FD-E130-BC1E-F3514224EF9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FCB683F-8167-7959-056F-5616BC2974B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7AF4A4E-D420-8195-37B9-4D587D753B5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912871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14E30-8E98-0383-786E-343561E42C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8B39D7-F070-DF3B-4FDF-91BC8E978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51376"/>
            <a:ext cx="5257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11FA21-B828-A70C-0073-0D1AAFC933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4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ACE3AF-1B96-5E1E-19C9-53863EB8B0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4600" y="2351376"/>
            <a:ext cx="5257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CADAC43-CE37-FEC9-FFB4-13352AA6875B}"/>
              </a:ext>
            </a:extLst>
          </p:cNvPr>
          <p:cNvSpPr/>
          <p:nvPr userDrawn="1"/>
        </p:nvSpPr>
        <p:spPr>
          <a:xfrm>
            <a:off x="0" y="-4763"/>
            <a:ext cx="12192000" cy="137160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2C5A7E0-B95B-871A-788C-4D0DB5E3D133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15240" y="1343286"/>
            <a:ext cx="12207240" cy="137160"/>
            <a:chOff x="-12" y="-24"/>
            <a:chExt cx="15840" cy="3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B296B40-438E-5ECB-DB7A-424B4BC3C9A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F882E94-BFD6-0F45-AD2C-0A5CD4EBAC5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E1B6451-344B-93C2-0742-BD7BBE64189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438BCC8-B3DF-9517-8712-0443FDD1C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91" y="299252"/>
            <a:ext cx="10963609" cy="9601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828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CADAC43-CE37-FEC9-FFB4-13352AA6875B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14E30-8E98-0383-786E-343561E42C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8B39D7-F070-DF3B-4FDF-91BC8E978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51376"/>
            <a:ext cx="52578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11FA21-B828-A70C-0073-0D1AAFC933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4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ACE3AF-1B96-5E1E-19C9-53863EB8B0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4600" y="2351376"/>
            <a:ext cx="52578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C40D9CB-27A0-33C6-0DEB-F9410CF10B96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7620" y="1252840"/>
            <a:ext cx="12207240" cy="137160"/>
            <a:chOff x="-12" y="-24"/>
            <a:chExt cx="15840" cy="36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253F79B-F888-4781-5AF9-CCEF77B7118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4F095D1-B2E6-5435-033B-CC525849FD9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EC1CF06-D635-47C8-572A-E7DA1039528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D32F3B22-0DA9-89B8-DEAB-768913BB0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91" y="299252"/>
            <a:ext cx="10963609" cy="9601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5258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CADAC43-CE37-FEC9-FFB4-13352AA6875B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14E30-8E98-0383-786E-343561E42C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8B39D7-F070-DF3B-4FDF-91BC8E9781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51376"/>
            <a:ext cx="52578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11FA21-B828-A70C-0073-0D1AAFC933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4600" y="1527464"/>
            <a:ext cx="525780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ACE3AF-1B96-5E1E-19C9-53863EB8B0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4600" y="2351376"/>
            <a:ext cx="52578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CAA19B0-407E-BF44-1B51-133BF7211E6E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0" y="1252537"/>
            <a:ext cx="12207240" cy="137160"/>
            <a:chOff x="-12" y="-24"/>
            <a:chExt cx="15840" cy="3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F01EAD8-7FB9-531D-8A00-7A8A9FC7728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4CB572A-125B-8765-C14B-8D898A8D083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527C414-34FF-727A-A9B0-18DA6314654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D4B3E5-1B5C-089C-7B64-2A270F1D0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91" y="299252"/>
            <a:ext cx="10963609" cy="9601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6834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F8028D7B-9769-E9AF-B6FC-ABDEFA859E4B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7620" y="1252840"/>
            <a:ext cx="12207240" cy="137160"/>
            <a:chOff x="-12" y="-24"/>
            <a:chExt cx="15840" cy="3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5CBC990-4CBD-31D5-4B6E-9286D938274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5C59D1B-0996-D5EB-2E98-10DD44C4E0B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DB5748B-5616-1F8D-20A9-26AF1D9E7E1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131CF2E-FBFD-CFF2-8C6E-DF697A8B7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2896"/>
            <a:ext cx="10972800" cy="946120"/>
          </a:xfrm>
          <a:prstGeom prst="rect">
            <a:avLst/>
          </a:prstGeom>
        </p:spPr>
        <p:txBody>
          <a:bodyPr tIns="91440" anchor="ctr"/>
          <a:lstStyle>
            <a:lvl1pPr>
              <a:defRPr>
                <a:solidFill>
                  <a:srgbClr val="3D3F4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656015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F6D83F-93B4-990E-0339-CAF09EA7FE20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E57F095-3CF1-47B5-A20E-1A3A7F936E63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7620" y="1252840"/>
            <a:ext cx="12207240" cy="137160"/>
            <a:chOff x="-12" y="-24"/>
            <a:chExt cx="15840" cy="3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8C8606A-9AB7-2D82-E354-0CC1A9FE980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22AC30E-B852-9CF1-7C07-52116DEAF87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8207611-A092-5F80-D20A-625F97808D6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34349B6-81A3-45ED-9F5D-02F59B923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91" y="299252"/>
            <a:ext cx="10963609" cy="9601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1076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F6D83F-93B4-990E-0339-CAF09EA7FE20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9FB9D2C-9CF9-7120-1DAD-A890F59A8D31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0" y="1252537"/>
            <a:ext cx="12207240" cy="137160"/>
            <a:chOff x="-12" y="-24"/>
            <a:chExt cx="15840" cy="36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471E9C8-6B7D-1EBE-B448-86290C959DF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CCEA5-E1F9-CB18-A83E-ED4DE1ACD7B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FAF9A6A-6315-E792-D50C-16E95210A11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27F2ED4-110E-7695-CF69-EF143726F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91" y="299252"/>
            <a:ext cx="10963609" cy="9601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5470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F31DB4B-63C9-911E-9864-68C2411F3761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7620" y="-9236"/>
            <a:ext cx="12207240" cy="137160"/>
            <a:chOff x="-12" y="-24"/>
            <a:chExt cx="15840" cy="36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9519B83-5C54-2C69-DC52-76BF487D6AA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6A0013D-8A2D-D5DC-AAF7-D12B04E1B12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B97E78F-3EB0-9C81-77D5-6E384CDF9BE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95367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F6D83F-93B4-990E-0339-CAF09EA7FE20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AAB09F0-B1BB-70B6-6EB3-B91B6089C1AB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7620" y="-18472"/>
            <a:ext cx="12207240" cy="137160"/>
            <a:chOff x="-12" y="-24"/>
            <a:chExt cx="15840" cy="36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FB8CCD12-97C0-C86B-5DD1-AACB91D887B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322941A-C4B3-D527-F34B-6A0B9961452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98785BC-2131-CEC2-A78F-79FD632E588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414526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F6D83F-93B4-990E-0339-CAF09EA7FE20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A181D6B-DA2A-AFA3-6A16-7957D9CC03BC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0" y="-23426"/>
            <a:ext cx="12207240" cy="137160"/>
            <a:chOff x="-12" y="-24"/>
            <a:chExt cx="15840" cy="36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8CFB7C8-8DD6-2B72-4F81-A2C8235975D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542FE7E-70B9-05E6-9BCA-1D07F411F4A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2026F92-73F0-D3A8-C262-816265906A3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721711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2D6E476-14FF-D60D-8627-9AEEDD54B272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50B67D-5912-FE17-6287-BA96DA08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1" y="1365939"/>
            <a:ext cx="3912395" cy="1143000"/>
          </a:xfrm>
          <a:prstGeom prst="rect">
            <a:avLst/>
          </a:prstGeom>
          <a:noFill/>
          <a:ln>
            <a:noFill/>
          </a:ln>
        </p:spPr>
        <p:txBody>
          <a:bodyPr lIns="91440" rIns="91440" bIns="91440" anchor="ctr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0CD89-5D23-1448-4D0E-98208043D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0"/>
            <a:ext cx="6172200" cy="5714999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A68883-B0B4-28BA-456D-91C40E210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509188"/>
            <a:ext cx="3886200" cy="3663011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1D0E8BF-9E0F-E7DB-D356-C355DD66711E}"/>
              </a:ext>
            </a:extLst>
          </p:cNvPr>
          <p:cNvGrpSpPr>
            <a:grpSpLocks/>
          </p:cNvGrpSpPr>
          <p:nvPr userDrawn="1"/>
        </p:nvGrpSpPr>
        <p:grpSpPr bwMode="auto">
          <a:xfrm rot="16200000">
            <a:off x="-2089468" y="3246120"/>
            <a:ext cx="5715000" cy="137160"/>
            <a:chOff x="-12" y="-24"/>
            <a:chExt cx="15840" cy="36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CF8D875-13ED-6907-EB31-C079DFA6271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1A7D623-AE57-4F54-8256-50C24793A7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5AB08E9-C167-54B8-9CC3-9DF81951410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84380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0B67D-5912-FE17-6287-BA96DA08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1" y="1365939"/>
            <a:ext cx="3912395" cy="1143000"/>
          </a:xfrm>
          <a:prstGeom prst="rect">
            <a:avLst/>
          </a:prstGeom>
          <a:noFill/>
          <a:ln>
            <a:noFill/>
          </a:ln>
        </p:spPr>
        <p:txBody>
          <a:bodyPr lIns="91440" rIns="91440" bIns="91440" anchor="ctr"/>
          <a:lstStyle>
            <a:lvl1pPr>
              <a:defRPr sz="3200">
                <a:solidFill>
                  <a:srgbClr val="3D3F4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0CD89-5D23-1448-4D0E-98208043D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0"/>
            <a:ext cx="6172200" cy="5714999"/>
          </a:xfrm>
        </p:spPr>
        <p:txBody>
          <a:bodyPr/>
          <a:lstStyle>
            <a:lvl1pPr>
              <a:defRPr sz="3200">
                <a:solidFill>
                  <a:srgbClr val="3D3F42"/>
                </a:solidFill>
              </a:defRPr>
            </a:lvl1pPr>
            <a:lvl2pPr>
              <a:defRPr sz="2800">
                <a:solidFill>
                  <a:srgbClr val="3D3F42"/>
                </a:solidFill>
              </a:defRPr>
            </a:lvl2pPr>
            <a:lvl3pPr>
              <a:defRPr sz="2400">
                <a:solidFill>
                  <a:srgbClr val="3D3F42"/>
                </a:solidFill>
              </a:defRPr>
            </a:lvl3pPr>
            <a:lvl4pPr>
              <a:defRPr sz="2000">
                <a:solidFill>
                  <a:srgbClr val="3D3F42"/>
                </a:solidFill>
              </a:defRPr>
            </a:lvl4pPr>
            <a:lvl5pPr>
              <a:defRPr sz="2000">
                <a:solidFill>
                  <a:srgbClr val="3D3F4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A68883-B0B4-28BA-456D-91C40E210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509188"/>
            <a:ext cx="3886200" cy="3663011"/>
          </a:xfrm>
        </p:spPr>
        <p:txBody>
          <a:bodyPr/>
          <a:lstStyle>
            <a:lvl1pPr marL="0" indent="0">
              <a:buNone/>
              <a:defRPr sz="1600">
                <a:solidFill>
                  <a:srgbClr val="3D3F4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1D0E8BF-9E0F-E7DB-D356-C355DD66711E}"/>
              </a:ext>
            </a:extLst>
          </p:cNvPr>
          <p:cNvGrpSpPr>
            <a:grpSpLocks/>
          </p:cNvGrpSpPr>
          <p:nvPr userDrawn="1"/>
        </p:nvGrpSpPr>
        <p:grpSpPr bwMode="auto">
          <a:xfrm rot="16200000">
            <a:off x="-2089468" y="3246120"/>
            <a:ext cx="5715000" cy="137160"/>
            <a:chOff x="-12" y="-24"/>
            <a:chExt cx="15840" cy="36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CF8D875-13ED-6907-EB31-C079DFA6271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1A7D623-AE57-4F54-8256-50C24793A7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5AB08E9-C167-54B8-9CC3-9DF81951410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229642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2D6E476-14FF-D60D-8627-9AEEDD54B272}"/>
              </a:ext>
            </a:extLst>
          </p:cNvPr>
          <p:cNvSpPr/>
          <p:nvPr userDrawn="1"/>
        </p:nvSpPr>
        <p:spPr>
          <a:xfrm>
            <a:off x="0" y="-4763"/>
            <a:ext cx="12192000" cy="649224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50B67D-5912-FE17-6287-BA96DA08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1" y="1365939"/>
            <a:ext cx="3912395" cy="1143000"/>
          </a:xfrm>
          <a:prstGeom prst="rect">
            <a:avLst/>
          </a:prstGeom>
          <a:noFill/>
          <a:ln>
            <a:noFill/>
          </a:ln>
        </p:spPr>
        <p:txBody>
          <a:bodyPr lIns="91440" rIns="91440" bIns="91440" anchor="ctr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0CD89-5D23-1448-4D0E-98208043D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0"/>
            <a:ext cx="6172200" cy="5714999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A68883-B0B4-28BA-456D-91C40E210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509188"/>
            <a:ext cx="3886200" cy="3663011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A4D48C1-BCE1-FF8C-AAD5-C878AD07FF3F}"/>
              </a:ext>
            </a:extLst>
          </p:cNvPr>
          <p:cNvGrpSpPr>
            <a:grpSpLocks/>
          </p:cNvGrpSpPr>
          <p:nvPr userDrawn="1"/>
        </p:nvGrpSpPr>
        <p:grpSpPr bwMode="auto">
          <a:xfrm rot="16200000">
            <a:off x="-2089468" y="3246120"/>
            <a:ext cx="5715000" cy="137160"/>
            <a:chOff x="-12" y="-24"/>
            <a:chExt cx="15840" cy="36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3A90C71-DAC4-7DD9-116C-02517DE9496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91772DF-C91C-62B9-BE81-8C857C5D93E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742BB13-45F5-9BBF-AE8B-4E96A35A70A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437178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5ADAE8-F800-4CFF-F35D-5B4A874A0B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7DEA43-E469-7590-9806-F9454B2C1C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4101C42-1FC3-3F4A-324D-B285CA92207F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0" y="144836"/>
            <a:ext cx="12207240" cy="137160"/>
            <a:chOff x="-12" y="-24"/>
            <a:chExt cx="15840" cy="3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847305C-8E5B-E28D-FFDD-C6CC64E8B3B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504BE51-114B-177D-C590-BD4BACBE5E8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FCEE3D3-AF17-5856-0BE4-5ECFE08028C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018770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8DB871-96E0-18CE-202F-EC9CE40BCB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1481137"/>
            <a:ext cx="10972800" cy="473478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606CDF-B47F-2D26-EB71-000F468495B4}"/>
              </a:ext>
            </a:extLst>
          </p:cNvPr>
          <p:cNvSpPr/>
          <p:nvPr userDrawn="1"/>
        </p:nvSpPr>
        <p:spPr>
          <a:xfrm>
            <a:off x="0" y="-4763"/>
            <a:ext cx="12192000" cy="1371600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6020911-7603-ACF2-D28F-26A9C66C0901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-7620" y="1252840"/>
            <a:ext cx="12207240" cy="137160"/>
            <a:chOff x="-12" y="-24"/>
            <a:chExt cx="15840" cy="3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D79C0F5-DE85-3162-4CAB-3AF27738698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B90762F-BC52-B9DE-34C4-CA3B06CBA8C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392B4AE-F46F-CB40-E441-B0398C01364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ED3190F-849F-3507-5A75-D5A69571F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91" y="299252"/>
            <a:ext cx="10963609" cy="9601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990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8DB871-96E0-18CE-202F-EC9CE40BCB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1481137"/>
            <a:ext cx="10972800" cy="473478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606CDF-B47F-2D26-EB71-000F468495B4}"/>
              </a:ext>
            </a:extLst>
          </p:cNvPr>
          <p:cNvSpPr/>
          <p:nvPr userDrawn="1"/>
        </p:nvSpPr>
        <p:spPr>
          <a:xfrm>
            <a:off x="0" y="-4763"/>
            <a:ext cx="12192000" cy="1371600"/>
          </a:xfrm>
          <a:prstGeom prst="rect">
            <a:avLst/>
          </a:prstGeom>
          <a:solidFill>
            <a:srgbClr val="2D5FB6"/>
          </a:solidFill>
          <a:ln>
            <a:solidFill>
              <a:srgbClr val="2D5FB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5BCC8A3-A580-2E3F-6DB7-B9376B69A7AF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0" y="1252537"/>
            <a:ext cx="12207240" cy="137160"/>
            <a:chOff x="-12" y="-24"/>
            <a:chExt cx="15840" cy="36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01D067B-4B83-0CC3-C33B-38CC784B07D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002F56"/>
            </a:solidFill>
            <a:ln w="9525">
              <a:solidFill>
                <a:srgbClr val="002F5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036FBA-6A05-AE6F-3602-BDF4EBF4275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DF872CA-0CFE-06B4-4131-5EFDA498760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38EE8EA-4E54-4829-A109-92E1BC43C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91" y="299252"/>
            <a:ext cx="10963609" cy="9601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8075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2671B9-AB16-3676-18CD-A6B102D3F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1935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2F4693-D373-48FC-C586-A87271A82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474257"/>
            <a:ext cx="10972800" cy="47000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B023DA-6ED9-4C85-FD74-520CF7A55D63}"/>
              </a:ext>
            </a:extLst>
          </p:cNvPr>
          <p:cNvSpPr txBox="1"/>
          <p:nvPr userDrawn="1"/>
        </p:nvSpPr>
        <p:spPr>
          <a:xfrm>
            <a:off x="73083" y="6612045"/>
            <a:ext cx="450166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38D63D-DDF8-7B31-4E35-333113CEE670}"/>
              </a:ext>
            </a:extLst>
          </p:cNvPr>
          <p:cNvSpPr txBox="1"/>
          <p:nvPr userDrawn="1"/>
        </p:nvSpPr>
        <p:spPr>
          <a:xfrm>
            <a:off x="293824" y="6576533"/>
            <a:ext cx="177512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rgbClr val="0E316B"/>
                </a:solidFill>
              </a:rPr>
              <a:t>|  www.ebsco.com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9E0901-F925-8183-8E5A-35390091EFF2}"/>
              </a:ext>
            </a:extLst>
          </p:cNvPr>
          <p:cNvSpPr txBox="1"/>
          <p:nvPr userDrawn="1"/>
        </p:nvSpPr>
        <p:spPr>
          <a:xfrm>
            <a:off x="-5172" y="6576533"/>
            <a:ext cx="450166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/>
          <a:p>
            <a:pPr algn="ctr"/>
            <a:fld id="{09848EAD-0F7B-4937-B01B-BB4372B1E0EA}" type="slidenum">
              <a:rPr lang="en-US" sz="1000" smtClean="0">
                <a:solidFill>
                  <a:schemeClr val="tx2"/>
                </a:solidFill>
              </a:rPr>
              <a:pPr algn="ctr"/>
              <a:t>‹#›</a:t>
            </a:fld>
            <a:endParaRPr lang="en-US" sz="1000" dirty="0">
              <a:solidFill>
                <a:schemeClr val="tx2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96F12C4-0545-03C0-BD40-4C04014D2DC4}"/>
              </a:ext>
            </a:extLst>
          </p:cNvPr>
          <p:cNvCxnSpPr/>
          <p:nvPr userDrawn="1"/>
        </p:nvCxnSpPr>
        <p:spPr>
          <a:xfrm>
            <a:off x="1567150" y="6701882"/>
            <a:ext cx="9614405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C7B09146-E2F4-05B5-FAD1-B418A0922BB9}"/>
              </a:ext>
            </a:extLst>
          </p:cNvPr>
          <p:cNvPicPr>
            <a:picLocks noChangeAspect="1"/>
          </p:cNvPicPr>
          <p:nvPr userDrawn="1"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5425" y="6599832"/>
            <a:ext cx="830889" cy="19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447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89" r:id="rId3"/>
    <p:sldLayoutId id="2147483690" r:id="rId4"/>
    <p:sldLayoutId id="2147483703" r:id="rId5"/>
    <p:sldLayoutId id="2147483701" r:id="rId6"/>
    <p:sldLayoutId id="2147483704" r:id="rId7"/>
    <p:sldLayoutId id="2147483661" r:id="rId8"/>
    <p:sldLayoutId id="2147483691" r:id="rId9"/>
    <p:sldLayoutId id="2147483665" r:id="rId10"/>
    <p:sldLayoutId id="2147483652" r:id="rId11"/>
    <p:sldLayoutId id="2147483692" r:id="rId12"/>
    <p:sldLayoutId id="2147483664" r:id="rId13"/>
    <p:sldLayoutId id="2147483694" r:id="rId14"/>
    <p:sldLayoutId id="2147483666" r:id="rId15"/>
    <p:sldLayoutId id="2147483653" r:id="rId16"/>
    <p:sldLayoutId id="2147483693" r:id="rId17"/>
    <p:sldLayoutId id="2147483667" r:id="rId18"/>
    <p:sldLayoutId id="2147483695" r:id="rId19"/>
    <p:sldLayoutId id="2147483660" r:id="rId20"/>
    <p:sldLayoutId id="2147483654" r:id="rId21"/>
    <p:sldLayoutId id="2147483696" r:id="rId22"/>
    <p:sldLayoutId id="2147483655" r:id="rId23"/>
    <p:sldLayoutId id="2147483662" r:id="rId24"/>
    <p:sldLayoutId id="2147483697" r:id="rId25"/>
    <p:sldLayoutId id="2147483668" r:id="rId26"/>
    <p:sldLayoutId id="2147483706" r:id="rId27"/>
    <p:sldLayoutId id="2147483705" r:id="rId28"/>
    <p:sldLayoutId id="2147483659" r:id="rId29"/>
    <p:sldLayoutId id="2147483658" r:id="rId30"/>
    <p:sldLayoutId id="2147483687" r:id="rId3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4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3D3F4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600" kern="1200">
          <a:solidFill>
            <a:srgbClr val="3D3F4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3D3F4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3D3F4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3D3F4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hyperlink" Target="https://connect.ebsco.com/s/article/How-does-the-new-EBSCO-Citations-feature-work?language=en_US" TargetMode="External"/><Relationship Id="rId9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onnect.ebsco.com/s/article/How-does-EBSCOs-new-References-feature-work?language=en_US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hyperlink" Target="https://connect.ebsco.com/s/article/How-does-the-new-EBSCO-Citations-feature-work?language=en_US" TargetMode="Externa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sv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onnect.ebsco.com/s/article/How-does-EBSCOs-new-References-feature-work?language=en_US" TargetMode="External"/><Relationship Id="rId2" Type="http://schemas.openxmlformats.org/officeDocument/2006/relationships/hyperlink" Target="https://connect.ebsco.com/s/article/How-does-the-new-EBSCO-Citations-feature-work?language=en_US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about.ebsco.com/roadmaps/research-platforms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7C2F57-7D79-478A-A2BC-D30E65EE66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27520" y="1229360"/>
            <a:ext cx="5364480" cy="4775200"/>
          </a:xfrm>
        </p:spPr>
        <p:txBody>
          <a:bodyPr anchor="b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/>
              <a:t>學術圖譜 </a:t>
            </a:r>
            <a:r>
              <a:rPr lang="en-US" altLang="zh-CN" dirty="0"/>
              <a:t>(ESG)</a:t>
            </a:r>
            <a:br>
              <a:rPr lang="en-US" altLang="zh-CN" dirty="0"/>
            </a:br>
            <a:r>
              <a:rPr lang="zh-TW" altLang="en-US" sz="4800" dirty="0"/>
              <a:t>  </a:t>
            </a:r>
            <a:r>
              <a:rPr lang="en-US" altLang="zh-TW" sz="4800" dirty="0"/>
              <a:t>1.</a:t>
            </a:r>
            <a:r>
              <a:rPr lang="zh-CN" altLang="en-US" sz="4800" dirty="0"/>
              <a:t>引文探索</a:t>
            </a:r>
            <a:br>
              <a:rPr lang="en-US" altLang="zh-CN" sz="4800" dirty="0"/>
            </a:br>
            <a:r>
              <a:rPr lang="zh-TW" altLang="en-US" sz="4800" dirty="0"/>
              <a:t> </a:t>
            </a:r>
            <a:r>
              <a:rPr lang="en-US" altLang="zh-CN" sz="4800" dirty="0"/>
              <a:t> 2.</a:t>
            </a:r>
            <a:r>
              <a:rPr lang="zh-TW" altLang="en-US" sz="4800" dirty="0"/>
              <a:t>參考文獻</a:t>
            </a:r>
            <a:br>
              <a:rPr lang="en-US" altLang="zh-TW" sz="4800" dirty="0"/>
            </a:br>
            <a:r>
              <a:rPr lang="en-US" altLang="zh-TW" sz="4800" dirty="0"/>
              <a:t> </a:t>
            </a:r>
            <a:r>
              <a:rPr lang="zh-TW" altLang="en-US" sz="4800" dirty="0"/>
              <a:t> </a:t>
            </a:r>
            <a:r>
              <a:rPr lang="en-US" altLang="zh-TW" sz="4800" dirty="0"/>
              <a:t>3.</a:t>
            </a:r>
            <a:r>
              <a:rPr lang="zh-TW" altLang="en-US" sz="4800" dirty="0"/>
              <a:t>作者頁面</a:t>
            </a:r>
            <a:endParaRPr lang="zh-CN" altLang="en-US" dirty="0">
              <a:latin typeface="ADLaM Display" panose="02010000000000000000" pitchFamily="2" charset="77"/>
              <a:cs typeface="ADLaM Display" panose="02010000000000000000" pitchFamily="2" charset="77"/>
            </a:endParaRPr>
          </a:p>
        </p:txBody>
      </p:sp>
      <p:pic>
        <p:nvPicPr>
          <p:cNvPr id="6" name="Picture 5" descr="Students in study carrels">
            <a:extLst>
              <a:ext uri="{FF2B5EF4-FFF2-40B4-BE49-F238E27FC236}">
                <a16:creationId xmlns:a16="http://schemas.microsoft.com/office/drawing/2014/main" id="{6A3294B9-4265-AF3A-A8F8-17F0CF3228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90" r="17482"/>
          <a:stretch/>
        </p:blipFill>
        <p:spPr>
          <a:xfrm>
            <a:off x="146913" y="0"/>
            <a:ext cx="6576101" cy="658368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06B2A1F3-E817-7471-E6FA-674AAB891B9D}"/>
              </a:ext>
            </a:extLst>
          </p:cNvPr>
          <p:cNvGrpSpPr>
            <a:grpSpLocks/>
          </p:cNvGrpSpPr>
          <p:nvPr/>
        </p:nvGrpSpPr>
        <p:grpSpPr bwMode="auto">
          <a:xfrm rot="16200000">
            <a:off x="-3228214" y="3211722"/>
            <a:ext cx="6583680" cy="137160"/>
            <a:chOff x="-12" y="-24"/>
            <a:chExt cx="15840" cy="36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D8CE8D5-60D5-20D7-B635-9CD9D2B748B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CBF986D-A063-BB9F-BB89-12B677A7533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8789EC2-0AAB-843D-5FD7-70B3EE77B91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DA9B661F-DFF0-203D-577E-8E0D5346BD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358" y="471380"/>
            <a:ext cx="3561119" cy="75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151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3248D-7E46-D613-073D-42860B3A3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520" y="231229"/>
            <a:ext cx="10972800" cy="946120"/>
          </a:xfrm>
        </p:spPr>
        <p:txBody>
          <a:bodyPr>
            <a:normAutofit/>
          </a:bodyPr>
          <a:lstStyle/>
          <a:p>
            <a:r>
              <a:rPr lang="zh-CN" altLang="en-US" sz="4800" dirty="0"/>
              <a:t>課程目標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EEFB7-3397-E536-CF48-D75F6645A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83931"/>
            <a:ext cx="10972800" cy="48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/>
              <a:t>在本課程結束時，您將能夠：</a:t>
            </a:r>
          </a:p>
          <a:p>
            <a:r>
              <a:rPr lang="en-US" altLang="zh-CN" sz="3600" dirty="0"/>
              <a:t>描述 EBSCO </a:t>
            </a:r>
            <a:r>
              <a:rPr lang="en-US" altLang="zh-CN" sz="3600" dirty="0" err="1"/>
              <a:t>學術圖</a:t>
            </a:r>
            <a:r>
              <a:rPr lang="zh-CN" altLang="en-US" sz="3600" dirty="0"/>
              <a:t>譜</a:t>
            </a:r>
            <a:endParaRPr lang="en-US" altLang="zh-CN" sz="3600" dirty="0"/>
          </a:p>
          <a:p>
            <a:r>
              <a:rPr lang="zh-CN" altLang="en-US" sz="3600" dirty="0"/>
              <a:t>檢視感興趣文章的「被引用次數」</a:t>
            </a:r>
          </a:p>
          <a:p>
            <a:r>
              <a:rPr lang="zh-CN" altLang="en-US" sz="3600" dirty="0"/>
              <a:t>檢視文章的參考文獻</a:t>
            </a:r>
            <a:endParaRPr lang="en-US" altLang="zh-CN" sz="3600" dirty="0"/>
          </a:p>
          <a:p>
            <a:r>
              <a:rPr lang="zh-CN" altLang="en-US" sz="3600" dirty="0"/>
              <a:t>檢視</a:t>
            </a:r>
            <a:r>
              <a:rPr lang="en-US" altLang="zh-CN" sz="3600" dirty="0"/>
              <a:t> Dynamic People </a:t>
            </a:r>
            <a:r>
              <a:rPr lang="zh-CN" altLang="en-US" sz="3600" dirty="0"/>
              <a:t>作者頁面</a:t>
            </a:r>
          </a:p>
          <a:p>
            <a:r>
              <a:rPr lang="zh-CN" altLang="en-US" sz="3600" dirty="0"/>
              <a:t>尋找說明資源</a:t>
            </a:r>
          </a:p>
        </p:txBody>
      </p:sp>
    </p:spTree>
    <p:extLst>
      <p:ext uri="{BB962C8B-B14F-4D97-AF65-F5344CB8AC3E}">
        <p14:creationId xmlns:p14="http://schemas.microsoft.com/office/powerpoint/2010/main" val="1698659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341C33-D1F4-8A87-CC1E-3A8259121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08BE-0F7C-16BB-87A1-85847AB23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843" y="110279"/>
            <a:ext cx="10972800" cy="946120"/>
          </a:xfrm>
        </p:spPr>
        <p:txBody>
          <a:bodyPr>
            <a:normAutofit/>
          </a:bodyPr>
          <a:lstStyle/>
          <a:p>
            <a:r>
              <a:rPr lang="en-US" altLang="zh-CN" sz="4800" dirty="0"/>
              <a:t>EBSCO </a:t>
            </a:r>
            <a:r>
              <a:rPr lang="en-US" altLang="zh-CN" sz="4800" dirty="0" err="1"/>
              <a:t>學術圖</a:t>
            </a:r>
            <a:r>
              <a:rPr lang="zh-CN" altLang="en-US" sz="4800" dirty="0"/>
              <a:t>譜</a:t>
            </a:r>
            <a:endParaRPr lang="en-US" altLang="zh-CN" sz="4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6FEBB6-0782-5E52-3615-F07760B67901}"/>
              </a:ext>
            </a:extLst>
          </p:cNvPr>
          <p:cNvSpPr txBox="1"/>
          <p:nvPr/>
        </p:nvSpPr>
        <p:spPr>
          <a:xfrm>
            <a:off x="205092" y="1652525"/>
            <a:ext cx="1173180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/>
              <a:t>EBSCO 學術圖譜 (</a:t>
            </a:r>
            <a:r>
              <a:rPr lang="en-US" altLang="zh-CN" sz="3200" b="1" dirty="0"/>
              <a:t>EBSCO Scholarly Graph, </a:t>
            </a:r>
            <a:r>
              <a:rPr lang="zh-CN" altLang="en-US" sz="3200" b="1" dirty="0"/>
              <a:t>ESG) 是一個結構化、互相連結的資料集，用來描述學術實體，如人物、出版品、機構與主題。透過連結資料（</a:t>
            </a:r>
            <a:r>
              <a:rPr lang="en-US" altLang="zh-CN" sz="3200" b="1" dirty="0"/>
              <a:t>Linked Data</a:t>
            </a:r>
            <a:r>
              <a:rPr lang="zh-CN" altLang="en-US" sz="3200" b="1" dirty="0"/>
              <a:t>）技術，幫助使用者探索作者關係、研究影響力與學術領域。</a:t>
            </a:r>
          </a:p>
          <a:p>
            <a:endParaRPr lang="en-US" sz="3200" dirty="0"/>
          </a:p>
          <a:p>
            <a:r>
              <a:rPr lang="zh-CN" altLang="en-US" sz="3200" dirty="0"/>
              <a:t>整合來自 </a:t>
            </a:r>
            <a:r>
              <a:rPr lang="en-US" altLang="zh-CN" sz="3200" dirty="0" err="1"/>
              <a:t>OpenAlex</a:t>
            </a:r>
            <a:r>
              <a:rPr lang="zh-CN" altLang="en-US" sz="3200" dirty="0"/>
              <a:t>、</a:t>
            </a:r>
            <a:r>
              <a:rPr lang="en-US" altLang="zh-CN" sz="3200" dirty="0" err="1"/>
              <a:t>Crossref</a:t>
            </a:r>
            <a:r>
              <a:rPr lang="en-US" altLang="zh-CN" sz="3200" dirty="0"/>
              <a:t> </a:t>
            </a:r>
            <a:r>
              <a:rPr lang="zh-CN" altLang="en-US" sz="3200" dirty="0"/>
              <a:t>等可信來源的中繼資料。使用標準化識別碼與上下文關係來豐富資料。採用 </a:t>
            </a:r>
            <a:r>
              <a:rPr lang="en-US" altLang="zh-CN" sz="3200" dirty="0" err="1"/>
              <a:t>Builde</a:t>
            </a:r>
            <a:r>
              <a:rPr lang="en-US" altLang="zh-CN" sz="3200" dirty="0"/>
              <a:t> ontology </a:t>
            </a:r>
            <a:r>
              <a:rPr lang="zh-CN" altLang="en-US" sz="3200" dirty="0"/>
              <a:t>來儲存如引用、作者等 </a:t>
            </a:r>
            <a:r>
              <a:rPr lang="en-US" altLang="zh-CN" sz="3200" dirty="0"/>
              <a:t>38 </a:t>
            </a:r>
            <a:r>
              <a:rPr lang="zh-CN" altLang="en-US" sz="3200" dirty="0"/>
              <a:t>億筆關係資料。截至 </a:t>
            </a:r>
            <a:r>
              <a:rPr lang="en-US" altLang="zh-CN" sz="3200" dirty="0"/>
              <a:t>2025 </a:t>
            </a:r>
            <a:r>
              <a:rPr lang="zh-CN" altLang="en-US" sz="3200" dirty="0"/>
              <a:t>年 </a:t>
            </a:r>
            <a:r>
              <a:rPr lang="en-US" altLang="zh-CN" sz="3200" dirty="0"/>
              <a:t>7 </a:t>
            </a:r>
            <a:r>
              <a:rPr lang="zh-CN" altLang="en-US" sz="3200" dirty="0"/>
              <a:t>月 </a:t>
            </a:r>
            <a:r>
              <a:rPr lang="en-US" altLang="zh-CN" sz="3200" dirty="0"/>
              <a:t>17 </a:t>
            </a:r>
            <a:r>
              <a:rPr lang="zh-CN" altLang="en-US" sz="3200" dirty="0"/>
              <a:t>日，</a:t>
            </a:r>
            <a:r>
              <a:rPr lang="en-US" altLang="zh-CN" sz="3200" dirty="0"/>
              <a:t>ESG</a:t>
            </a:r>
            <a:r>
              <a:rPr lang="zh-CN" altLang="en-US" sz="3200" dirty="0"/>
              <a:t>包含約 </a:t>
            </a:r>
            <a:r>
              <a:rPr lang="en-US" altLang="zh-CN" sz="3200" dirty="0"/>
              <a:t>9 </a:t>
            </a:r>
            <a:r>
              <a:rPr lang="zh-CN" altLang="en-US" sz="3200" dirty="0"/>
              <a:t>億個實體（如作品、作者、組織、主題）。每日透過 </a:t>
            </a:r>
            <a:r>
              <a:rPr lang="en-US" altLang="zh-CN" sz="3200" dirty="0"/>
              <a:t>API </a:t>
            </a:r>
            <a:r>
              <a:rPr lang="zh-CN" altLang="en-US" sz="3200" dirty="0"/>
              <a:t>更新，確保資料即時性。</a:t>
            </a:r>
          </a:p>
        </p:txBody>
      </p:sp>
    </p:spTree>
    <p:extLst>
      <p:ext uri="{BB962C8B-B14F-4D97-AF65-F5344CB8AC3E}">
        <p14:creationId xmlns:p14="http://schemas.microsoft.com/office/powerpoint/2010/main" val="4072608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8462A-93FE-3A11-8E22-6AFE4E26E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BD51-D0CA-75B4-CDBD-5384B1C62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843" y="110279"/>
            <a:ext cx="10972800" cy="946120"/>
          </a:xfrm>
        </p:spPr>
        <p:txBody>
          <a:bodyPr>
            <a:normAutofit/>
          </a:bodyPr>
          <a:lstStyle/>
          <a:p>
            <a:r>
              <a:rPr lang="en-US" altLang="zh-CN" sz="4800" dirty="0"/>
              <a:t>EBSCO </a:t>
            </a:r>
            <a:r>
              <a:rPr lang="en-US" altLang="zh-CN" sz="4800" dirty="0" err="1"/>
              <a:t>學術圖</a:t>
            </a:r>
            <a:r>
              <a:rPr lang="zh-CN" altLang="en-US" sz="4800" dirty="0"/>
              <a:t>譜的應用</a:t>
            </a:r>
            <a:endParaRPr lang="en-US" altLang="zh-CN" sz="4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427C32-E975-59D9-0E03-75D869C34610}"/>
              </a:ext>
            </a:extLst>
          </p:cNvPr>
          <p:cNvSpPr txBox="1"/>
          <p:nvPr/>
        </p:nvSpPr>
        <p:spPr>
          <a:xfrm>
            <a:off x="205092" y="1652525"/>
            <a:ext cx="11731803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/>
              <a:t>引文（</a:t>
            </a:r>
            <a:r>
              <a:rPr lang="en-US" altLang="zh-CN" sz="2400" b="1" dirty="0"/>
              <a:t>Citations</a:t>
            </a:r>
            <a:r>
              <a:rPr lang="zh-CN" altLang="en-US" sz="2400" b="1" dirty="0"/>
              <a:t>）：</a:t>
            </a:r>
          </a:p>
          <a:p>
            <a:r>
              <a:rPr lang="zh-CN" altLang="en-US" sz="2400" dirty="0"/>
              <a:t>透過傳統的搜尋方式，使用者找到了一篇與她的研究計畫相關的文章。透過學術圖譜（</a:t>
            </a:r>
            <a:r>
              <a:rPr lang="en-US" altLang="zh-CN" sz="2400" dirty="0"/>
              <a:t>scholarly graph</a:t>
            </a:r>
            <a:r>
              <a:rPr lang="zh-CN" altLang="en-US" sz="2400" dirty="0"/>
              <a:t>），使用者可以即時查看引用這篇重要文章的其他文獻</a:t>
            </a:r>
            <a:r>
              <a:rPr lang="en-US" altLang="zh-CN" sz="2400" dirty="0"/>
              <a:t>—</a:t>
            </a:r>
            <a:r>
              <a:rPr lang="zh-CN" altLang="en-US" sz="2400" dirty="0"/>
              <a:t>只需點擊一下按鈕，研究者便能發現那些基於、討論或甚至反駁該原始論文研究結果的其他研究。</a:t>
            </a:r>
            <a:endParaRPr lang="en-US" altLang="zh-CN" sz="2400" dirty="0"/>
          </a:p>
          <a:p>
            <a:endParaRPr lang="zh-CN" altLang="en-US" sz="800" dirty="0"/>
          </a:p>
          <a:p>
            <a:r>
              <a:rPr lang="zh-CN" altLang="en-US" sz="2400" b="1" dirty="0"/>
              <a:t>參考文獻（</a:t>
            </a:r>
            <a:r>
              <a:rPr lang="en-US" altLang="zh-CN" sz="2400" b="1" dirty="0"/>
              <a:t>References</a:t>
            </a:r>
            <a:r>
              <a:rPr lang="zh-CN" altLang="en-US" sz="2400" b="1" dirty="0"/>
              <a:t>）：</a:t>
            </a:r>
          </a:p>
          <a:p>
            <a:r>
              <a:rPr lang="zh-CN" altLang="en-US" sz="2400" dirty="0"/>
              <a:t>在找到感興趣的文章後，學術圖譜能夠連結到該文章作者所引用的論文或著作，讓使用者立即發現其他具權威性與影響力的研究成果。</a:t>
            </a:r>
            <a:endParaRPr lang="en-US" altLang="zh-CN" sz="2400" dirty="0"/>
          </a:p>
          <a:p>
            <a:endParaRPr lang="zh-CN" altLang="en-US" sz="800" dirty="0"/>
          </a:p>
          <a:p>
            <a:r>
              <a:rPr lang="zh-CN" altLang="en-US" sz="2400" b="1" dirty="0"/>
              <a:t>人物頁面（</a:t>
            </a:r>
            <a:r>
              <a:rPr lang="en-US" altLang="zh-CN" sz="2400" b="1" dirty="0"/>
              <a:t>People Pages</a:t>
            </a:r>
            <a:r>
              <a:rPr lang="zh-CN" altLang="en-US" sz="2400" b="1" dirty="0"/>
              <a:t>）：</a:t>
            </a:r>
          </a:p>
          <a:p>
            <a:r>
              <a:rPr lang="zh-CN" altLang="en-US" sz="2400" dirty="0"/>
              <a:t>學術圖譜將論文與作者連結起來，並進一步連結到共同作者與研究主題。透過學術圖譜，研究者可以查看作者的相關資訊，進而發現該作者的常見合作者、其他著作及所屬機構。透過這些連結，研究者能探索更多主題、出版物以及合作研究者。</a:t>
            </a:r>
          </a:p>
        </p:txBody>
      </p:sp>
    </p:spTree>
    <p:extLst>
      <p:ext uri="{BB962C8B-B14F-4D97-AF65-F5344CB8AC3E}">
        <p14:creationId xmlns:p14="http://schemas.microsoft.com/office/powerpoint/2010/main" val="846228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FD802-4684-7D47-241D-35ADC0A0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447C8-2A5E-DD91-F03A-567497987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accent3"/>
                </a:solidFill>
              </a:rPr>
              <a:t>「被引用次數」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35064D7-3712-1E88-016E-D5F67F1617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accent2"/>
                </a:solidFill>
              </a:rPr>
              <a:t>「被引用」連結</a:t>
            </a:r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07ABC3E2-B8B8-2F10-E999-D66C195FAB7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424677" y="2443948"/>
            <a:ext cx="2780270" cy="4114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110CB51-B2A3-FCF1-08DE-3B5023C28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595" y="94786"/>
            <a:ext cx="10963609" cy="960120"/>
          </a:xfrm>
        </p:spPr>
        <p:txBody>
          <a:bodyPr/>
          <a:lstStyle/>
          <a:p>
            <a:r>
              <a:rPr lang="zh-CN" altLang="en-US" dirty="0"/>
              <a:t>什麼是引文功能？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CC6367-16ED-3EA2-550F-BECC3A1B143A}"/>
              </a:ext>
            </a:extLst>
          </p:cNvPr>
          <p:cNvSpPr txBox="1"/>
          <p:nvPr/>
        </p:nvSpPr>
        <p:spPr>
          <a:xfrm>
            <a:off x="385595" y="767416"/>
            <a:ext cx="1159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https://connect.ebsco.com/s/article/How-does-the-new-EBSCO-Citations-feature-work?language=en_US</a:t>
            </a:r>
          </a:p>
        </p:txBody>
      </p:sp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0D4279C1-5048-6BC1-9466-66F1A7F639E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296173" y="2399285"/>
            <a:ext cx="5257800" cy="256287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536F1FC-FE55-4481-E3E9-DF03BBC02B4F}"/>
              </a:ext>
            </a:extLst>
          </p:cNvPr>
          <p:cNvSpPr txBox="1"/>
          <p:nvPr/>
        </p:nvSpPr>
        <p:spPr>
          <a:xfrm>
            <a:off x="992037" y="5227608"/>
            <a:ext cx="47304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一篇文章被其他人引用的次數。根據 EBSCO 學術圖譜 (ESG) 中的資料，基於作者-標題比對計算得出。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847ECE-B1C5-3683-736E-945B1DBB8D05}"/>
              </a:ext>
            </a:extLst>
          </p:cNvPr>
          <p:cNvSpPr txBox="1"/>
          <p:nvPr/>
        </p:nvSpPr>
        <p:spPr>
          <a:xfrm>
            <a:off x="9770933" y="2330488"/>
            <a:ext cx="22915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「引文鏈」或「引文搜尋」探索 ESG 中記錄與 EBSCOhost/EDS 中內容之間的關係。</a:t>
            </a:r>
          </a:p>
        </p:txBody>
      </p:sp>
      <p:pic>
        <p:nvPicPr>
          <p:cNvPr id="22" name="Graphic 21" descr="Badge Tick with solid fill">
            <a:extLst>
              <a:ext uri="{FF2B5EF4-FFF2-40B4-BE49-F238E27FC236}">
                <a16:creationId xmlns:a16="http://schemas.microsoft.com/office/drawing/2014/main" id="{5043EDFD-CB9A-D44A-9D5F-C885BE71BE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5595" y="5139904"/>
            <a:ext cx="583721" cy="583721"/>
          </a:xfrm>
          <a:prstGeom prst="rect">
            <a:avLst/>
          </a:prstGeom>
        </p:spPr>
      </p:pic>
      <p:pic>
        <p:nvPicPr>
          <p:cNvPr id="23" name="Graphic 22" descr="Badge Tick with solid fill">
            <a:extLst>
              <a:ext uri="{FF2B5EF4-FFF2-40B4-BE49-F238E27FC236}">
                <a16:creationId xmlns:a16="http://schemas.microsoft.com/office/drawing/2014/main" id="{F507286F-523F-1101-5274-268DEE5E2C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204947" y="2248646"/>
            <a:ext cx="583721" cy="58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67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151B47D-CAEA-9E82-E7DC-57F660D1B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使用 EBSCO 引文。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657E21-97DD-093A-0B97-88FF0F71E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883920"/>
            <a:ext cx="6536958" cy="52882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b="1" dirty="0"/>
              <a:t>尋找相關論文。</a:t>
            </a:r>
          </a:p>
          <a:p>
            <a:pPr marL="0" indent="0">
              <a:buNone/>
            </a:pPr>
            <a:r>
              <a:rPr lang="zh-CN" altLang="en-US" sz="2400" dirty="0"/>
              <a:t>您的研究領域中有哪些有影響力的論文？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zh-CN" altLang="en-US" sz="2400" b="1" dirty="0"/>
              <a:t>比較搜尋查詢。</a:t>
            </a:r>
          </a:p>
          <a:p>
            <a:pPr marL="0" indent="0">
              <a:buNone/>
            </a:pPr>
            <a:r>
              <a:rPr lang="zh-CN" altLang="en-US" sz="2400" dirty="0"/>
              <a:t>您的搜尋策略在尋找相關文章方面的效果如何？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zh-CN" altLang="en-US" sz="2400" b="1" dirty="0"/>
              <a:t>識別新的研究。</a:t>
            </a:r>
          </a:p>
          <a:p>
            <a:pPr marL="0" indent="0">
              <a:buNone/>
            </a:pPr>
            <a:r>
              <a:rPr lang="zh-CN" altLang="en-US" sz="2400" dirty="0"/>
              <a:t>是否有利用基礎論文的新研究出現？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FF678-AFB1-629E-CBC3-FA79FBFEE18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zh-CN" altLang="en-US" sz="2000" dirty="0"/>
              <a:t>EBSCO 的被引用功能提供了一個視覺提示，以識別有影響力的論文。</a:t>
            </a:r>
          </a:p>
        </p:txBody>
      </p:sp>
    </p:spTree>
    <p:extLst>
      <p:ext uri="{BB962C8B-B14F-4D97-AF65-F5344CB8AC3E}">
        <p14:creationId xmlns:p14="http://schemas.microsoft.com/office/powerpoint/2010/main" val="755415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AAE5DF-3E5E-ADFB-AC8A-0A61B39AE5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0570656-3B39-1D87-4FD3-5BAE85CA20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3310" y="1953034"/>
            <a:ext cx="5260109" cy="3410274"/>
          </a:xfrm>
        </p:spPr>
        <p:txBody>
          <a:bodyPr>
            <a:normAutofit/>
          </a:bodyPr>
          <a:lstStyle/>
          <a:p>
            <a:r>
              <a:rPr lang="zh-CN" altLang="en-US" sz="2200" dirty="0"/>
              <a:t>系統會根據 EBSCO 學術圖譜搜尋作品的 DOI，以尋找參考文獻連結</a:t>
            </a:r>
          </a:p>
          <a:p>
            <a:r>
              <a:rPr lang="zh-CN" altLang="en-US" sz="2200" dirty="0"/>
              <a:t>如果找到參考文獻連結，它們將會出現在詳細記錄的「參考文獻」標籤中。</a:t>
            </a:r>
          </a:p>
          <a:p>
            <a:r>
              <a:rPr lang="zh-CN" altLang="en-US" sz="2200" dirty="0"/>
              <a:t>預設顯示為最新出版日期，使用者可以動態變更排序方式。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A61225B6-E1F2-457A-FF1B-E4C511840BE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23013" y="1995656"/>
            <a:ext cx="5259387" cy="39938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7DC44C-C17D-F725-602D-865464B76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310" y="140942"/>
            <a:ext cx="10972799" cy="946120"/>
          </a:xfrm>
        </p:spPr>
        <p:txBody>
          <a:bodyPr/>
          <a:lstStyle/>
          <a:p>
            <a:r>
              <a:rPr lang="zh-CN" altLang="en-US" dirty="0"/>
              <a:t>什麼是 EBSCO 參考文獻？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BE5118-9F3D-8CF9-EBB1-2C124DC7D8FB}"/>
              </a:ext>
            </a:extLst>
          </p:cNvPr>
          <p:cNvSpPr txBox="1"/>
          <p:nvPr/>
        </p:nvSpPr>
        <p:spPr>
          <a:xfrm>
            <a:off x="383310" y="785679"/>
            <a:ext cx="1159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https://connect.ebsco.com/s/article/How-does-EBSCOs-new-References-feature-work?language=en_US</a:t>
            </a:r>
          </a:p>
        </p:txBody>
      </p:sp>
    </p:spTree>
    <p:extLst>
      <p:ext uri="{BB962C8B-B14F-4D97-AF65-F5344CB8AC3E}">
        <p14:creationId xmlns:p14="http://schemas.microsoft.com/office/powerpoint/2010/main" val="3272008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22F7121-E9D4-B0EF-137D-30E26DB3A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使用參考文獻。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540289-9B7C-0403-14D2-56804F4E51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/>
              <a:t>探索。</a:t>
            </a:r>
          </a:p>
          <a:p>
            <a:pPr marL="0" indent="0">
              <a:buNone/>
            </a:pPr>
            <a:r>
              <a:rPr lang="zh-CN" altLang="en-US" sz="2800" dirty="0"/>
              <a:t>使用參考文獻來探索授權作品中使用的作品。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zh-CN" altLang="en-US" sz="2800" b="1" dirty="0"/>
              <a:t>探索。</a:t>
            </a:r>
          </a:p>
          <a:p>
            <a:pPr marL="0" indent="0">
              <a:buNone/>
            </a:pPr>
            <a:r>
              <a:rPr lang="zh-CN" altLang="en-US" sz="2800" dirty="0"/>
              <a:t>按引用次數對參考文獻進行排序，以查看來源記錄中使用的有影響力的研究。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53986E4-CDB6-751E-40AC-4801DC3ADB6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sz="2200" dirty="0"/>
              <a:t>尋找授權作品中引用的來源。</a:t>
            </a:r>
          </a:p>
          <a:p>
            <a:endParaRPr lang="en-US" sz="2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890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EDDD7-A3C4-0A80-9BCD-64EBE9287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9E32-60EC-AC67-6B6B-BAE968182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595" y="94786"/>
            <a:ext cx="10963609" cy="960120"/>
          </a:xfrm>
        </p:spPr>
        <p:txBody>
          <a:bodyPr/>
          <a:lstStyle/>
          <a:p>
            <a:r>
              <a:rPr lang="zh-CN" altLang="en-US" dirty="0"/>
              <a:t>什麼是</a:t>
            </a:r>
            <a:r>
              <a:rPr lang="en-US" altLang="zh-CN" dirty="0"/>
              <a:t> Dynamic People</a:t>
            </a:r>
            <a:r>
              <a:rPr lang="zh-CN" altLang="en-US" dirty="0"/>
              <a:t>？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8D8498-D82B-3499-B3AE-0604AA9E5127}"/>
              </a:ext>
            </a:extLst>
          </p:cNvPr>
          <p:cNvSpPr txBox="1"/>
          <p:nvPr/>
        </p:nvSpPr>
        <p:spPr>
          <a:xfrm>
            <a:off x="385595" y="767416"/>
            <a:ext cx="115996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https://connect.ebsco.com/s/article/How-does-EBSCOs-new-Dynamic-People-page-feature-work?language=en_US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9141B66-1802-2A12-0C4D-FD00AB6D0BAE}"/>
              </a:ext>
            </a:extLst>
          </p:cNvPr>
          <p:cNvSpPr txBox="1"/>
          <p:nvPr/>
        </p:nvSpPr>
        <p:spPr>
          <a:xfrm>
            <a:off x="822007" y="3972805"/>
            <a:ext cx="51723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作者頁面（</a:t>
            </a:r>
            <a:r>
              <a:rPr lang="en-US" altLang="zh-TW" dirty="0"/>
              <a:t>People</a:t>
            </a:r>
            <a:r>
              <a:rPr lang="zh-TW" altLang="en-US" dirty="0"/>
              <a:t> </a:t>
            </a:r>
            <a:r>
              <a:rPr lang="en-US" altLang="zh-TW" dirty="0"/>
              <a:t>Pages</a:t>
            </a:r>
            <a:r>
              <a:rPr lang="zh-TW" altLang="en-US" dirty="0"/>
              <a:t>）是 </a:t>
            </a:r>
            <a:r>
              <a:rPr lang="en-US" dirty="0"/>
              <a:t>EBSCOhost </a:t>
            </a:r>
            <a:r>
              <a:rPr lang="zh-TW" altLang="en-US" dirty="0"/>
              <a:t>和 </a:t>
            </a:r>
            <a:r>
              <a:rPr lang="en-US" dirty="0"/>
              <a:t>EBSCO Discovery </a:t>
            </a:r>
            <a:r>
              <a:rPr lang="zh-TW" altLang="en-US" dirty="0"/>
              <a:t>的新功能（需另外開通）。 顯示作者或貢獻者的資訊，包括研究領域、</a:t>
            </a:r>
            <a:r>
              <a:rPr lang="en-US" dirty="0" err="1"/>
              <a:t>OpenAlex</a:t>
            </a:r>
            <a:r>
              <a:rPr lang="en-US" dirty="0"/>
              <a:t> </a:t>
            </a:r>
            <a:r>
              <a:rPr lang="zh-TW" altLang="en-US" dirty="0"/>
              <a:t>個人檔案連結、作品總數、被引用次數、共同作者等。</a:t>
            </a:r>
            <a:endParaRPr lang="en-US" altLang="zh-TW" dirty="0"/>
          </a:p>
          <a:p>
            <a:r>
              <a:rPr lang="zh-TW" altLang="en-US" dirty="0"/>
              <a:t>使用 </a:t>
            </a:r>
            <a:r>
              <a:rPr lang="en-US" altLang="zh-TW" dirty="0"/>
              <a:t>DOI </a:t>
            </a:r>
            <a:r>
              <a:rPr lang="zh-TW" altLang="en-US" dirty="0"/>
              <a:t>對作者進行比對。若找到作者資料，搜尋結果會顯示綠色連結與筆形圖示，點擊作者姓名可進入該作者的 </a:t>
            </a:r>
            <a:r>
              <a:rPr lang="en-US" altLang="zh-TW" dirty="0"/>
              <a:t>People Page</a:t>
            </a:r>
            <a:r>
              <a:rPr lang="zh-TW" altLang="en-US" dirty="0"/>
              <a:t>。</a:t>
            </a:r>
            <a:endParaRPr lang="zh-CN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2A8AA6A-47D9-50D4-77D7-EA5417438340}"/>
              </a:ext>
            </a:extLst>
          </p:cNvPr>
          <p:cNvSpPr txBox="1"/>
          <p:nvPr/>
        </p:nvSpPr>
        <p:spPr>
          <a:xfrm>
            <a:off x="7345517" y="5440109"/>
            <a:ext cx="46397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顯示作者的所有作品（不論是否收錄在貴館訂購的</a:t>
            </a:r>
            <a:r>
              <a:rPr lang="en-US" altLang="zh-TW" dirty="0"/>
              <a:t> EBSCO </a:t>
            </a:r>
            <a:r>
              <a:rPr lang="zh-TW" altLang="en-US" dirty="0"/>
              <a:t>資料庫），以及與該作者有共同出版紀錄的其他作者，並提供連結至他們的 </a:t>
            </a:r>
            <a:r>
              <a:rPr lang="en-US" dirty="0"/>
              <a:t>People Page。</a:t>
            </a:r>
            <a:endParaRPr lang="zh-CN" altLang="en-US" dirty="0"/>
          </a:p>
        </p:txBody>
      </p:sp>
      <p:pic>
        <p:nvPicPr>
          <p:cNvPr id="22" name="Graphic 21" descr="Badge Tick with solid fill">
            <a:extLst>
              <a:ext uri="{FF2B5EF4-FFF2-40B4-BE49-F238E27FC236}">
                <a16:creationId xmlns:a16="http://schemas.microsoft.com/office/drawing/2014/main" id="{4A5B3EB8-9F21-F0C4-8BB9-21A5FD7BDA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1090" y="3881365"/>
            <a:ext cx="583721" cy="583721"/>
          </a:xfrm>
          <a:prstGeom prst="rect">
            <a:avLst/>
          </a:prstGeom>
        </p:spPr>
      </p:pic>
      <p:pic>
        <p:nvPicPr>
          <p:cNvPr id="10" name="Content Placeholder 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A211C0B-C428-BD27-D101-A0239BA5AAC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90" y="1579122"/>
            <a:ext cx="5974910" cy="2194864"/>
          </a:xfrm>
        </p:spPr>
      </p:pic>
      <p:pic>
        <p:nvPicPr>
          <p:cNvPr id="14" name="Content Placeholder 1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2D580A0-FB37-EE3C-399D-E53D6FB640A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110" y="1594363"/>
            <a:ext cx="5257800" cy="3669273"/>
          </a:xfrm>
        </p:spPr>
      </p:pic>
      <p:pic>
        <p:nvPicPr>
          <p:cNvPr id="25" name="Graphic 24" descr="Badge Tick with solid fill">
            <a:extLst>
              <a:ext uri="{FF2B5EF4-FFF2-40B4-BE49-F238E27FC236}">
                <a16:creationId xmlns:a16="http://schemas.microsoft.com/office/drawing/2014/main" id="{2F3AC346-A99D-F00E-1D14-92B2F0D303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61796" y="5348533"/>
            <a:ext cx="583721" cy="583721"/>
          </a:xfrm>
          <a:prstGeom prst="rect">
            <a:avLst/>
          </a:prstGeom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FB1C716-FA0B-A634-4E77-33A786B669F3}"/>
              </a:ext>
            </a:extLst>
          </p:cNvPr>
          <p:cNvSpPr/>
          <p:nvPr/>
        </p:nvSpPr>
        <p:spPr>
          <a:xfrm>
            <a:off x="1222971" y="2286000"/>
            <a:ext cx="1459269" cy="28448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4045606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1F69751-ED69-FF63-BB44-78E63614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線上操作示範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E4124B8-4D34-37AC-EF06-997566995B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250" y="3281919"/>
            <a:ext cx="10972800" cy="685800"/>
          </a:xfrm>
        </p:spPr>
        <p:txBody>
          <a:bodyPr/>
          <a:lstStyle/>
          <a:p>
            <a:r>
              <a:rPr lang="zh-CN" altLang="en-US" dirty="0"/>
              <a:t>檢視被引用次數、參考文獻和作者頁面</a:t>
            </a:r>
          </a:p>
        </p:txBody>
      </p:sp>
    </p:spTree>
    <p:extLst>
      <p:ext uri="{BB962C8B-B14F-4D97-AF65-F5344CB8AC3E}">
        <p14:creationId xmlns:p14="http://schemas.microsoft.com/office/powerpoint/2010/main" val="1751148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43A7212-A78A-A7FE-24CB-41CBFF50A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常見問題</a:t>
            </a:r>
            <a:r>
              <a:rPr lang="zh-TW" altLang="en-US" dirty="0"/>
              <a:t> </a:t>
            </a:r>
            <a:r>
              <a:rPr lang="en-US" dirty="0"/>
              <a:t>FAQs</a:t>
            </a:r>
            <a:endParaRPr lang="zh-CN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2675470B-4828-93EB-AAAF-03BAB0E3A9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6433251"/>
              </p:ext>
            </p:extLst>
          </p:nvPr>
        </p:nvGraphicFramePr>
        <p:xfrm>
          <a:off x="130834" y="1679716"/>
          <a:ext cx="11930332" cy="47244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486399">
                  <a:extLst>
                    <a:ext uri="{9D8B030D-6E8A-4147-A177-3AD203B41FA5}">
                      <a16:colId xmlns:a16="http://schemas.microsoft.com/office/drawing/2014/main" val="2545779053"/>
                    </a:ext>
                  </a:extLst>
                </a:gridCol>
                <a:gridCol w="6443933">
                  <a:extLst>
                    <a:ext uri="{9D8B030D-6E8A-4147-A177-3AD203B41FA5}">
                      <a16:colId xmlns:a16="http://schemas.microsoft.com/office/drawing/2014/main" val="17507033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200" b="0" kern="1200" dirty="0">
                          <a:solidFill>
                            <a:schemeClr val="tx1"/>
                          </a:solidFill>
                          <a:effectLst/>
                        </a:rPr>
                        <a:t>某個作品是否可能具有引用次數，但沒有引用作品的文章詳細資訊？</a:t>
                      </a:r>
                      <a:endParaRPr lang="en-US" sz="2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是的，如果引用作品的記錄資訊在學術圖譜中找不到，則可能會發生這種情況。學術圖每天更新一次，但相應作品的中繼資料尚未編入索引。</a:t>
                      </a:r>
                      <a:endParaRPr 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17011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如果我的網站使用 </a:t>
                      </a:r>
                      <a:r>
                        <a:rPr lang="en-US" altLang="zh-CN" sz="2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Scopus® </a:t>
                      </a:r>
                      <a:r>
                        <a:rPr lang="zh-TW" altLang="en-US" sz="2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來提供我們資料的引文次數資訊，是否可以同時選擇 </a:t>
                      </a:r>
                      <a:r>
                        <a:rPr lang="en-US" altLang="zh-CN" sz="2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EBSCO Scholarly Graph </a:t>
                      </a:r>
                      <a:r>
                        <a:rPr lang="zh-TW" altLang="en-US" sz="2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作為引文來源？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200" dirty="0"/>
                        <a:t>不可以，只能選擇一個引用次數選項。</a:t>
                      </a:r>
                    </a:p>
                    <a:p>
                      <a:r>
                        <a:rPr lang="zh-CN" altLang="en-US" sz="2200" dirty="0"/>
                        <a:t>但是，「參考文獻」功能獨立於 Scopus® 引用次數，兩者可以同時使用。</a:t>
                      </a:r>
                      <a:endParaRPr 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66277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新的 EBSCO 引文功能與舊版 EBSCOhost 介面上提供的功能有何不同？</a:t>
                      </a:r>
                      <a:endParaRPr lang="en-US" sz="2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200" dirty="0"/>
                        <a:t>舊版的「被引用次數」僅限於某些資料庫和出版商。新的「引文」功能使用標準化的 DOI，並且不受資料庫的限制。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31912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200" b="0" dirty="0"/>
                        <a:t>為什麼全文中的某些參考文獻在「參考文獻」標籤中遺失？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我們從出版商和資料合作夥伴處收到參考文獻資訊。如果參考文獻詳細資訊不包含 DOI（數位物件識別碼），我們將無法比對 EBSCO 學術圖中的完整參考文獻集。</a:t>
                      </a:r>
                      <a:endParaRPr lang="en-US" sz="2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96124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7787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EA748-60A3-896F-EF17-FBCAD6C1C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6FD4A-746C-B3FB-7FA3-CFE4FC1DF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843" y="110279"/>
            <a:ext cx="10972800" cy="946120"/>
          </a:xfrm>
        </p:spPr>
        <p:txBody>
          <a:bodyPr/>
          <a:lstStyle/>
          <a:p>
            <a:r>
              <a:rPr lang="en-US" altLang="zh-CN" dirty="0"/>
              <a:t>EBSCO Connect </a:t>
            </a:r>
            <a:r>
              <a:rPr lang="zh-CN" altLang="en-US" dirty="0"/>
              <a:t>參考</a:t>
            </a:r>
            <a:r>
              <a:rPr lang="en-US" altLang="zh-CN" dirty="0" err="1"/>
              <a:t>文件</a:t>
            </a:r>
            <a:endParaRPr lang="en-US" altLang="zh-CN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78DA8A-B1AA-F7E6-9074-17136A1675CF}"/>
              </a:ext>
            </a:extLst>
          </p:cNvPr>
          <p:cNvSpPr txBox="1"/>
          <p:nvPr/>
        </p:nvSpPr>
        <p:spPr>
          <a:xfrm>
            <a:off x="366696" y="1989381"/>
            <a:ext cx="11699407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/>
              <a:t>EBSCO </a:t>
            </a:r>
            <a:r>
              <a:rPr lang="zh-TW" altLang="en-US" sz="3200" dirty="0"/>
              <a:t>學術圖譜 </a:t>
            </a:r>
            <a:r>
              <a:rPr lang="en-US" altLang="zh-TW" sz="3200" dirty="0"/>
              <a:t>(</a:t>
            </a:r>
            <a:r>
              <a:rPr lang="en-US" altLang="zh-CN" sz="3200" dirty="0"/>
              <a:t>ESG)</a:t>
            </a:r>
            <a:r>
              <a:rPr lang="en-US" altLang="zh-CN" sz="3200" dirty="0" err="1"/>
              <a:t>的文件可在</a:t>
            </a:r>
            <a:r>
              <a:rPr lang="en-US" altLang="zh-CN" sz="3200" dirty="0"/>
              <a:t> EBSCO Connect 上取得。</a:t>
            </a:r>
          </a:p>
          <a:p>
            <a:endParaRPr lang="en-US" sz="2400" dirty="0"/>
          </a:p>
          <a:p>
            <a:r>
              <a:rPr lang="en-US" altLang="zh-CN" dirty="0">
                <a:hlinkClick r:id="rId2"/>
              </a:rPr>
              <a:t>https://connect.ebsco.com/s/article/How-does-the-new-EBSCO-Citations-feature-work?language=en_US</a:t>
            </a:r>
            <a:endParaRPr lang="en-US" dirty="0"/>
          </a:p>
          <a:p>
            <a:endParaRPr lang="en-US" dirty="0"/>
          </a:p>
          <a:p>
            <a:r>
              <a:rPr lang="en-US" altLang="zh-CN" dirty="0">
                <a:hlinkClick r:id="rId3"/>
              </a:rPr>
              <a:t>https://connect.ebsco.com/s/article/How-does-EBSCOs-new-References-feature-work?language=en_US</a:t>
            </a:r>
          </a:p>
          <a:p>
            <a:endParaRPr lang="en-US" altLang="zh-CN" dirty="0">
              <a:hlinkClick r:id="rId3"/>
            </a:endParaRPr>
          </a:p>
          <a:p>
            <a:r>
              <a:rPr lang="en-US" altLang="zh-CN" dirty="0">
                <a:hlinkClick r:id="rId3"/>
              </a:rPr>
              <a:t>https://connect.ebsco.com/s/article/How-does-EBSCOs-new-Dynamic-People-page-feature-work?language=en_US</a:t>
            </a:r>
          </a:p>
          <a:p>
            <a:endParaRPr lang="en-US" altLang="zh-CN" sz="2400" dirty="0">
              <a:hlinkClick r:id="rId3"/>
            </a:endParaRPr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8177F9-419D-2F17-192C-789EC10D9128}"/>
              </a:ext>
            </a:extLst>
          </p:cNvPr>
          <p:cNvSpPr txBox="1"/>
          <p:nvPr/>
        </p:nvSpPr>
        <p:spPr>
          <a:xfrm>
            <a:off x="861778" y="5564578"/>
            <a:ext cx="1023092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/>
              <a:t>敬請期待更多精彩的功能發佈！</a:t>
            </a:r>
          </a:p>
          <a:p>
            <a:pPr algn="ctr"/>
            <a:r>
              <a:rPr lang="en-US" altLang="zh-CN" sz="2200" dirty="0"/>
              <a:t>請瀏覽我們的路線圖以了解更多資訊：</a:t>
            </a:r>
            <a:r>
              <a:rPr lang="en-US" altLang="zh-CN" sz="2200" dirty="0">
                <a:hlinkClick r:id="rId4"/>
              </a:rPr>
              <a:t>https://about.ebsco.com/roadmaps/research-platforms</a:t>
            </a:r>
            <a:r>
              <a:rPr lang="zh-TW" altLang="en-US" sz="2200" dirty="0"/>
              <a:t> </a:t>
            </a:r>
            <a:endParaRPr lang="en-US" altLang="zh-CN" sz="2200" dirty="0"/>
          </a:p>
        </p:txBody>
      </p:sp>
    </p:spTree>
    <p:extLst>
      <p:ext uri="{BB962C8B-B14F-4D97-AF65-F5344CB8AC3E}">
        <p14:creationId xmlns:p14="http://schemas.microsoft.com/office/powerpoint/2010/main" val="31752192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7C2F57-7D79-478A-A2BC-D30E65EE66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97958" y="1448825"/>
            <a:ext cx="4889241" cy="2588749"/>
          </a:xfrm>
        </p:spPr>
        <p:txBody>
          <a:bodyPr anchor="b"/>
          <a:lstStyle/>
          <a:p>
            <a:pPr algn="l"/>
            <a:r>
              <a:rPr lang="zh-CN" altLang="en-US" dirty="0"/>
              <a:t>謝謝</a:t>
            </a:r>
          </a:p>
        </p:txBody>
      </p:sp>
      <p:pic>
        <p:nvPicPr>
          <p:cNvPr id="6" name="Picture 5" descr="Students in study carrels">
            <a:extLst>
              <a:ext uri="{FF2B5EF4-FFF2-40B4-BE49-F238E27FC236}">
                <a16:creationId xmlns:a16="http://schemas.microsoft.com/office/drawing/2014/main" id="{6A3294B9-4265-AF3A-A8F8-17F0CF3228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90" r="17482"/>
          <a:stretch/>
        </p:blipFill>
        <p:spPr>
          <a:xfrm>
            <a:off x="146913" y="0"/>
            <a:ext cx="6576101" cy="658368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06B2A1F3-E817-7471-E6FA-674AAB891B9D}"/>
              </a:ext>
            </a:extLst>
          </p:cNvPr>
          <p:cNvGrpSpPr>
            <a:grpSpLocks/>
          </p:cNvGrpSpPr>
          <p:nvPr/>
        </p:nvGrpSpPr>
        <p:grpSpPr bwMode="auto">
          <a:xfrm rot="16200000">
            <a:off x="-3228214" y="3211722"/>
            <a:ext cx="6583680" cy="137160"/>
            <a:chOff x="-12" y="-24"/>
            <a:chExt cx="15840" cy="36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D8CE8D5-60D5-20D7-B635-9CD9D2B748B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2" y="-24"/>
              <a:ext cx="5285" cy="360"/>
            </a:xfrm>
            <a:prstGeom prst="rect">
              <a:avLst/>
            </a:prstGeom>
            <a:solidFill>
              <a:srgbClr val="2D5FB6"/>
            </a:solidFill>
            <a:ln w="9525">
              <a:solidFill>
                <a:srgbClr val="2D5FB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CBF986D-A063-BB9F-BB89-12B677A7533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273" y="-24"/>
              <a:ext cx="5285" cy="360"/>
            </a:xfrm>
            <a:prstGeom prst="rect">
              <a:avLst/>
            </a:prstGeom>
            <a:solidFill>
              <a:srgbClr val="F8A714"/>
            </a:solidFill>
            <a:ln w="9525">
              <a:solidFill>
                <a:srgbClr val="F8A714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8789EC2-0AAB-843D-5FD7-70B3EE77B91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543" y="-24"/>
              <a:ext cx="5285" cy="360"/>
            </a:xfrm>
            <a:prstGeom prst="rect">
              <a:avLst/>
            </a:prstGeom>
            <a:solidFill>
              <a:srgbClr val="007586"/>
            </a:solidFill>
            <a:ln w="9525">
              <a:solidFill>
                <a:srgbClr val="007586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51162D79-E089-1625-B24C-9503416732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398" y="1197365"/>
            <a:ext cx="2362804" cy="50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591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BSCO Academy">
      <a:dk1>
        <a:srgbClr val="3D3F42"/>
      </a:dk1>
      <a:lt1>
        <a:srgbClr val="FFFFFF"/>
      </a:lt1>
      <a:dk2>
        <a:srgbClr val="3D3F42"/>
      </a:dk2>
      <a:lt2>
        <a:srgbClr val="EFEFEF"/>
      </a:lt2>
      <a:accent1>
        <a:srgbClr val="2D5FB6"/>
      </a:accent1>
      <a:accent2>
        <a:srgbClr val="F8A714"/>
      </a:accent2>
      <a:accent3>
        <a:srgbClr val="007586"/>
      </a:accent3>
      <a:accent4>
        <a:srgbClr val="268742"/>
      </a:accent4>
      <a:accent5>
        <a:srgbClr val="B41782"/>
      </a:accent5>
      <a:accent6>
        <a:srgbClr val="002F56"/>
      </a:accent6>
      <a:hlink>
        <a:srgbClr val="3E75CF"/>
      </a:hlink>
      <a:folHlink>
        <a:srgbClr val="2958A3"/>
      </a:folHlink>
    </a:clrScheme>
    <a:fontScheme name="EBSCO Academy">
      <a:majorFont>
        <a:latin typeface="Noto Sans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DS Sample Deck 4 (for EBSCO Academy)" id="{D2CCB5C8-04F8-4742-BDD8-9CD486A24083}" vid="{5A25FCE3-3369-4292-B88B-10A583AC23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4FAF988C18B441B49C3CE86A8E8A8E" ma:contentTypeVersion="19" ma:contentTypeDescription="Create a new document." ma:contentTypeScope="" ma:versionID="5283ea5e045d192fc47797f329f411d0">
  <xsd:schema xmlns:xsd="http://www.w3.org/2001/XMLSchema" xmlns:xs="http://www.w3.org/2001/XMLSchema" xmlns:p="http://schemas.microsoft.com/office/2006/metadata/properties" xmlns:ns2="85bc8080-12ec-47cf-992e-ab08e7583461" xmlns:ns3="b07c6f5d-0abb-4bba-a178-7c646b49c076" xmlns:ns4="85d30998-05f0-43b2-a7a9-5f476e67833d" targetNamespace="http://schemas.microsoft.com/office/2006/metadata/properties" ma:root="true" ma:fieldsID="9d81c9dd9dcfac60b7fcaae1443607a4" ns2:_="" ns3:_="" ns4:_="">
    <xsd:import namespace="85bc8080-12ec-47cf-992e-ab08e7583461"/>
    <xsd:import namespace="b07c6f5d-0abb-4bba-a178-7c646b49c076"/>
    <xsd:import namespace="85d30998-05f0-43b2-a7a9-5f476e67833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Description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Statu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bc8080-12ec-47cf-992e-ab08e758346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Descriptions" ma:index="19" nillable="true" ma:displayName="Descriptions" ma:format="Dropdown" ma:internalName="Descriptions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52abea7-4a42-4a00-9534-35aba9b296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Status" ma:index="24" nillable="true" ma:displayName="Status" ma:default="In progress" ma:format="Dropdown" ma:internalName="Status">
      <xsd:simpleType>
        <xsd:restriction base="dms:Choice">
          <xsd:enumeration value="In progress"/>
          <xsd:enumeration value="Translated"/>
          <xsd:enumeration value="Not started"/>
        </xsd:restriction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7c6f5d-0abb-4bba-a178-7c646b49c076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30998-05f0-43b2-a7a9-5f476e67833d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899af989-ba08-477b-94db-a3b887b336cb}" ma:internalName="TaxCatchAll" ma:showField="CatchAllData" ma:web="b07c6f5d-0abb-4bba-a178-7c646b49c07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5d30998-05f0-43b2-a7a9-5f476e67833d" xsi:nil="true"/>
    <Descriptions xmlns="85bc8080-12ec-47cf-992e-ab08e7583461" xsi:nil="true"/>
    <Status xmlns="85bc8080-12ec-47cf-992e-ab08e7583461">In progress</Status>
    <lcf76f155ced4ddcb4097134ff3c332f xmlns="85bc8080-12ec-47cf-992e-ab08e758346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15F88A7-AEAC-4AD7-85D8-5EC6FB566F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bc8080-12ec-47cf-992e-ab08e7583461"/>
    <ds:schemaRef ds:uri="b07c6f5d-0abb-4bba-a178-7c646b49c076"/>
    <ds:schemaRef ds:uri="85d30998-05f0-43b2-a7a9-5f476e67833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CAFCEE-2D04-44E1-A082-D416F291CF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27C06F-6244-43CB-9F9A-F8F205368CAE}">
  <ds:schemaRefs>
    <ds:schemaRef ds:uri="http://schemas.openxmlformats.org/package/2006/metadata/core-properties"/>
    <ds:schemaRef ds:uri="85d30998-05f0-43b2-a7a9-5f476e67833d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b07c6f5d-0abb-4bba-a178-7c646b49c076"/>
    <ds:schemaRef ds:uri="85bc8080-12ec-47cf-992e-ab08e7583461"/>
    <ds:schemaRef ds:uri="http://schemas.microsoft.com/office/2006/metadata/properties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50fa36ca-7dd3-44f1-9e3f-1bf39a3963a5}" enabled="0" method="" siteId="{50fa36ca-7dd3-44f1-9e3f-1bf39a3963a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433</TotalTime>
  <Words>1175</Words>
  <Application>Microsoft Macintosh PowerPoint</Application>
  <PresentationFormat>Widescreen</PresentationFormat>
  <Paragraphs>84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ADLaM Display</vt:lpstr>
      <vt:lpstr>Aptos</vt:lpstr>
      <vt:lpstr>Arial</vt:lpstr>
      <vt:lpstr>Noto Sans</vt:lpstr>
      <vt:lpstr>Open Sans</vt:lpstr>
      <vt:lpstr>Office Theme</vt:lpstr>
      <vt:lpstr>學術圖譜 (ESG)   1.引文探索   2.參考文獻   3.作者頁面</vt:lpstr>
      <vt:lpstr>課程目標</vt:lpstr>
      <vt:lpstr>EBSCO 學術圖譜</vt:lpstr>
      <vt:lpstr>EBSCO 學術圖譜的應用</vt:lpstr>
      <vt:lpstr>什麼是引文功能？</vt:lpstr>
      <vt:lpstr>使用 EBSCO 引文。</vt:lpstr>
      <vt:lpstr>什麼是 EBSCO 參考文獻？</vt:lpstr>
      <vt:lpstr>使用參考文獻。</vt:lpstr>
      <vt:lpstr>什麼是 Dynamic People？</vt:lpstr>
      <vt:lpstr>線上操作示範</vt:lpstr>
      <vt:lpstr>常見問題 FAQs</vt:lpstr>
      <vt:lpstr>EBSCO Connect 參考文件</vt:lpstr>
      <vt:lpstr>謝謝</vt:lpstr>
    </vt:vector>
  </TitlesOfParts>
  <Manager>Jaime Barrilleaux</Manager>
  <Company>Ebsco Industries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2024 Templates</dc:title>
  <dc:creator>Jaime Barrilleaux</dc:creator>
  <cp:lastModifiedBy>Evan Shih</cp:lastModifiedBy>
  <cp:revision>21</cp:revision>
  <dcterms:created xsi:type="dcterms:W3CDTF">2024-07-25T14:41:33Z</dcterms:created>
  <dcterms:modified xsi:type="dcterms:W3CDTF">2025-10-21T08:41:22Z</dcterms:modified>
  <cp:category>PowerPoint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0x010100594FAF988C18B441B49C3CE86A8E8A8E</vt:lpwstr>
  </property>
  <property fmtid="{D5CDD505-2E9C-101B-9397-08002B2CF9AE}" pid="3" name="MediaServiceImageTags">
    <vt:lpwstr/>
  </property>
</Properties>
</file>